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7.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 id="2147483970" r:id="rId6"/>
    <p:sldMasterId id="2147484013" r:id="rId7"/>
    <p:sldMasterId id="2147484051" r:id="rId8"/>
    <p:sldMasterId id="2147484088" r:id="rId9"/>
    <p:sldMasterId id="2147484127" r:id="rId10"/>
  </p:sldMasterIdLst>
  <p:notesMasterIdLst>
    <p:notesMasterId r:id="rId19"/>
  </p:notesMasterIdLst>
  <p:sldIdLst>
    <p:sldId id="256" r:id="rId11"/>
    <p:sldId id="290" r:id="rId12"/>
    <p:sldId id="343" r:id="rId13"/>
    <p:sldId id="344" r:id="rId14"/>
    <p:sldId id="345" r:id="rId15"/>
    <p:sldId id="1405" r:id="rId16"/>
    <p:sldId id="1404" r:id="rId17"/>
    <p:sldId id="289"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FFF"/>
    <a:srgbClr val="276FFE"/>
    <a:srgbClr val="B3B3B2"/>
    <a:srgbClr val="B4B5B5"/>
    <a:srgbClr val="E7E7E7"/>
    <a:srgbClr val="EBEBEB"/>
    <a:srgbClr val="92D151"/>
    <a:srgbClr val="2B2C8A"/>
    <a:srgbClr val="F3821D"/>
    <a:srgbClr val="031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p:restoredTop sz="91407"/>
  </p:normalViewPr>
  <p:slideViewPr>
    <p:cSldViewPr snapToGrid="0" snapToObjects="1" showGuides="1">
      <p:cViewPr varScale="1">
        <p:scale>
          <a:sx n="154" d="100"/>
          <a:sy n="154" d="100"/>
        </p:scale>
        <p:origin x="1000" y="192"/>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77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2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875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9.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 Id="rId5" Type="http://schemas.openxmlformats.org/officeDocument/2006/relationships/image" Target="../media/image21.emf"/><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76CB503-3687-5244-A21C-8309ECE3E8E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FD8424A-291F-0F4F-A2BD-BDE62752F4F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9210D40-44D5-1645-BE5B-44AC32BB8B9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82913F85-F0A5-504D-B070-EEF1DE75C5C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D8A3775A-6329-1046-B6BA-C5E9DE06FC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10" name="Footer Placeholder 8">
            <a:extLst>
              <a:ext uri="{FF2B5EF4-FFF2-40B4-BE49-F238E27FC236}">
                <a16:creationId xmlns:a16="http://schemas.microsoft.com/office/drawing/2014/main" id="{E6965A41-89A9-0844-8B9D-F5884EF8577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BF408EDE-8482-ED49-B1CB-6EE33F88C03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B2D8552E-C57A-5845-8947-4867EC1F470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Footer Placeholder 8">
            <a:extLst>
              <a:ext uri="{FF2B5EF4-FFF2-40B4-BE49-F238E27FC236}">
                <a16:creationId xmlns:a16="http://schemas.microsoft.com/office/drawing/2014/main" id="{EC363287-72BD-E249-85EB-A34442D349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4468341-82D1-6749-AAF9-AEAF047FD3F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9DAF1A93-4E4D-2947-8230-EBB3FAF156C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3B6847C-A408-A54E-9BDD-9B52B0C817F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5D84634D-525A-2041-9AE4-30A529B730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3A5EB90E-35B1-F742-AE1D-852C54E1012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A6307D9E-7852-0A48-A39A-A164D8C1C89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BD1EA239-6E1A-8841-953A-BAA7EE13D1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791D21EA-6008-744D-B868-81834CAE4D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a:extLst>
              <a:ext uri="{FF2B5EF4-FFF2-40B4-BE49-F238E27FC236}">
                <a16:creationId xmlns:a16="http://schemas.microsoft.com/office/drawing/2014/main" id="{1D42B3C5-0671-1A49-923B-5DBA6FD3171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a:extLst>
              <a:ext uri="{FF2B5EF4-FFF2-40B4-BE49-F238E27FC236}">
                <a16:creationId xmlns:a16="http://schemas.microsoft.com/office/drawing/2014/main" id="{A534371A-1895-9945-BCBD-9F8C80711DB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CA39BBE-0E98-AC40-9237-303A0EB49B6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BEE428DC-2405-5446-A3D6-2FBE05DC76F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a:extLst>
              <a:ext uri="{FF2B5EF4-FFF2-40B4-BE49-F238E27FC236}">
                <a16:creationId xmlns:a16="http://schemas.microsoft.com/office/drawing/2014/main" id="{B8B9715B-F264-3840-BED1-BCC760D2B14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357A97C0-AE06-C841-A532-81D2AC47B1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C12D2AF-931C-4F49-AE8C-83B968A62F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a:extLst>
              <a:ext uri="{FF2B5EF4-FFF2-40B4-BE49-F238E27FC236}">
                <a16:creationId xmlns:a16="http://schemas.microsoft.com/office/drawing/2014/main" id="{3AABAA19-4AD8-4A47-A4D7-374FC10CBC1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0B880F47-1529-744C-BAD8-31FE4B29FE77}"/>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C8287596-E844-564E-AB0A-B2553847F201}"/>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256F9103-96AE-854D-9E53-83EA3107A1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9CF30694-2291-9B45-9E9D-8D592C9D0A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2E1BDC1-B6FC-4A43-BB2C-1C88DF0E4C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8735E22C-FFCF-8B44-983D-8F056B8B80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C5096EA3-7BEA-5846-B822-0AB77371C69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9FE5F283-6226-E247-9FE2-E20A4012A3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203E383-9808-0940-9C88-F3663982486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C930FDD-BB39-014A-AB6B-BC0DDB1CDC0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61493507-0225-F941-A2C0-6E7B64B4B62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7CCA17BC-3397-D34D-B420-8B09B6AB90A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6196937"/>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424508500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9286184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04638252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87809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5705576"/>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5791893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126693132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797416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616590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25854800"/>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72428376"/>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2009788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60680462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73084518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609358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35766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565989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41705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748462513"/>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857995714"/>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486208455"/>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61006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848041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3680964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4126913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6710527"/>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092452897"/>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78442995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7509713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492513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23323131"/>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12938081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051403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536610351"/>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81052240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582172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869045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486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55549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1"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84156012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34034093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2579718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15033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1"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8438981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85845199"/>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38599976"/>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50945551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7965417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62575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67685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021754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6160132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98961942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60695576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530690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3558666"/>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924128"/>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33273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pic>
        <p:nvPicPr>
          <p:cNvPr id="7" name="Picture 6" descr="A picture containing graphics, drawing&#10;&#10;Description automatically generated">
            <a:extLst>
              <a:ext uri="{FF2B5EF4-FFF2-40B4-BE49-F238E27FC236}">
                <a16:creationId xmlns:a16="http://schemas.microsoft.com/office/drawing/2014/main" id="{BBDD6F41-3144-D445-9168-7B76F9614D3A}"/>
              </a:ext>
            </a:extLst>
          </p:cNvPr>
          <p:cNvPicPr>
            <a:picLocks noChangeAspect="1"/>
          </p:cNvPicPr>
          <p:nvPr userDrawn="1"/>
        </p:nvPicPr>
        <p:blipFill>
          <a:blip r:embed="rId2"/>
          <a:stretch>
            <a:fillRect/>
          </a:stretch>
        </p:blipFill>
        <p:spPr>
          <a:xfrm>
            <a:off x="6086435" y="2266122"/>
            <a:ext cx="2701964" cy="2628937"/>
          </a:xfrm>
          <a:prstGeom prst="rect">
            <a:avLst/>
          </a:prstGeom>
        </p:spPr>
      </p:pic>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5020085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47797828"/>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3286264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6900682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2160041"/>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834221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722440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4278112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984016191"/>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640169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51572548"/>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3282688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54262202"/>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44956797"/>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40029211"/>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032256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513316314"/>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678983423"/>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48290492"/>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235410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1740617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41713609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141638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4361516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014894319"/>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829725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3675042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4514304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7765693"/>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8333234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30316890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682306483"/>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61202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6894380"/>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3842357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71514589"/>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1938348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31970723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96801748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68531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88942928"/>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223733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9610319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8612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866854"/>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71065761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79528789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2493471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86722563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5964410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6383205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96752483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4259736976"/>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553898040"/>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4354016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86037947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33624542"/>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45488924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2653979"/>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704556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1145366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0714293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033619"/>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8055920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700809338"/>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418672394"/>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34928637"/>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2088609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4121708"/>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3589395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62199770"/>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8242638"/>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6047700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296479704"/>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260262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8589406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536966"/>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95020351"/>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73351642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1943650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3233525910"/>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399"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9" name="BCK_PEG_[01].png"/>
          <p:cNvPicPr>
            <a:picLocks noChangeAspect="1"/>
          </p:cNvPicPr>
          <p:nvPr userDrawn="1"/>
        </p:nvPicPr>
        <p:blipFill>
          <a:blip r:embed="rId4"/>
          <a:stretch>
            <a:fillRect/>
          </a:stretch>
        </p:blipFill>
        <p:spPr>
          <a:xfrm>
            <a:off x="6723098" y="2637625"/>
            <a:ext cx="2149404" cy="1900252"/>
          </a:xfrm>
          <a:prstGeom prst="rect">
            <a:avLst/>
          </a:prstGeom>
          <a:ln w="12700">
            <a:miter lim="400000"/>
          </a:ln>
        </p:spPr>
      </p:pic>
    </p:spTree>
    <p:extLst>
      <p:ext uri="{BB962C8B-B14F-4D97-AF65-F5344CB8AC3E}">
        <p14:creationId xmlns:p14="http://schemas.microsoft.com/office/powerpoint/2010/main" val="103207407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1" y="201169"/>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213443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938894" algn="dec"/>
              </a:tabLst>
              <a:defRPr/>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889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Fifth level</a:t>
            </a:r>
            <a:endParaRPr lang="en-US" dirty="0"/>
          </a:p>
        </p:txBody>
      </p:sp>
    </p:spTree>
    <p:extLst>
      <p:ext uri="{BB962C8B-B14F-4D97-AF65-F5344CB8AC3E}">
        <p14:creationId xmlns:p14="http://schemas.microsoft.com/office/powerpoint/2010/main" val="417723627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33790416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18280132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597"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58722272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5187462" cy="4520805"/>
          </a:xfrm>
        </p:spPr>
        <p:txBody>
          <a:bodyPr/>
          <a:lstStyle>
            <a:lvl1pPr marL="117437" indent="-11743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103975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1"/>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2894321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1"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205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2"/>
            <a:ext cx="4114800" cy="358965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7436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a:t>IBM Cloud / DOC ID / Month XX, 2018 / © 2018 IBM Corporation</a:t>
            </a:r>
          </a:p>
        </p:txBody>
      </p:sp>
      <p:sp>
        <p:nvSpPr>
          <p:cNvPr id="6" name="Content Placeholder 5"/>
          <p:cNvSpPr>
            <a:spLocks noGrp="1"/>
          </p:cNvSpPr>
          <p:nvPr>
            <p:ph sz="quarter" idx="12"/>
          </p:nvPr>
        </p:nvSpPr>
        <p:spPr>
          <a:xfrm>
            <a:off x="228601" y="995520"/>
            <a:ext cx="4114800" cy="3687607"/>
          </a:xfrm>
        </p:spPr>
        <p:txBody>
          <a:bodyPr/>
          <a:lstStyle>
            <a:lvl1pPr>
              <a:defRPr sz="2399"/>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571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1"/>
            <a:ext cx="1828800" cy="358965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3022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7281"/>
            <a:ext cx="4114800" cy="358584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296414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1" y="1097281"/>
            <a:ext cx="1828800" cy="358584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0355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37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23578487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61908225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1031923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7611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182882"/>
            <a:ext cx="4114800" cy="300037"/>
          </a:xfrm>
        </p:spPr>
        <p:txBody>
          <a:bodyPr/>
          <a:lstStyle>
            <a:lvl1pPr>
              <a:defRPr sz="1599"/>
            </a:lvl1pPr>
          </a:lstStyle>
          <a:p>
            <a:pPr lvl="0"/>
            <a:r>
              <a:rPr lang="en-US"/>
              <a:t>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5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29145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1"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1173540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03194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888222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63204270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5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03914454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2036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05076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444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646515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3" y="1051560"/>
            <a:ext cx="4215008" cy="3456432"/>
          </a:xfrm>
        </p:spPr>
        <p:txBody>
          <a:bodyPr/>
          <a:lstStyle>
            <a:lvl1pPr marL="117437" indent="-117437">
              <a:tabLst/>
              <a:defRPr sz="2399"/>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604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92025"/>
            <a:ext cx="1828800" cy="440899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377995277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6903691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0442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938894" algn="dec"/>
              </a:tabLst>
              <a:defRPr sz="1100"/>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p:txBody>
      </p:sp>
    </p:spTree>
    <p:extLst>
      <p:ext uri="{BB962C8B-B14F-4D97-AF65-F5344CB8AC3E}">
        <p14:creationId xmlns:p14="http://schemas.microsoft.com/office/powerpoint/2010/main" val="4574848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361373376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lumMod val="40000"/>
                    <a:lumOff val="60000"/>
                  </a:schemeClr>
                </a:solidFill>
              </a:defRPr>
            </a:lvl1pPr>
          </a:lstStyle>
          <a:p>
            <a:r>
              <a:rPr lang="en-US" dirty="0"/>
              <a:t>Click to edit Master title style</a:t>
            </a:r>
          </a:p>
        </p:txBody>
      </p:sp>
      <p:sp>
        <p:nvSpPr>
          <p:cNvPr id="3" name="Date Placeholder 2"/>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4" name="Footer Placeholder 3"/>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5" name="Slide Number Placeholder 4"/>
          <p:cNvSpPr>
            <a:spLocks noGrp="1"/>
          </p:cNvSpPr>
          <p:nvPr>
            <p:ph type="sldNum" sz="quarter" idx="12"/>
          </p:nvPr>
        </p:nvSpPr>
        <p:spPr/>
        <p:txBody>
          <a:bodyPr/>
          <a:lstStyle>
            <a:lvl1pPr>
              <a:defRPr/>
            </a:lvl1pPr>
          </a:lstStyle>
          <a:p>
            <a:pPr defTabSz="685577">
              <a:defRPr/>
            </a:pPr>
            <a:fld id="{AEC3CAC1-CCFA-5E4F-9475-21D92DD5DAEC}"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91361081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6" name="Footer Placeholder 5"/>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7" name="Slide Number Placeholder 6"/>
          <p:cNvSpPr>
            <a:spLocks noGrp="1"/>
          </p:cNvSpPr>
          <p:nvPr>
            <p:ph type="sldNum" sz="quarter" idx="12"/>
          </p:nvPr>
        </p:nvSpPr>
        <p:spPr/>
        <p:txBody>
          <a:bodyPr/>
          <a:lstStyle>
            <a:lvl1pPr>
              <a:defRPr/>
            </a:lvl1pPr>
          </a:lstStyle>
          <a:p>
            <a:pPr defTabSz="685577">
              <a:defRPr/>
            </a:pPr>
            <a:fld id="{21D2CE0C-5300-BF43-8B0D-8EA24189E866}"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85967744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3BA3E6C4-BAD0-4576-8DC7-6250D26F2477}" type="datetimeFigureOut">
              <a:rPr lang="en-US"/>
              <a:pPr>
                <a:defRPr/>
              </a:pPr>
              <a:t>1/27/20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a:p>
        </p:txBody>
      </p:sp>
    </p:spTree>
    <p:extLst>
      <p:ext uri="{BB962C8B-B14F-4D97-AF65-F5344CB8AC3E}">
        <p14:creationId xmlns:p14="http://schemas.microsoft.com/office/powerpoint/2010/main" val="364518313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Title Slide copy">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4419601" y="4629151"/>
            <a:ext cx="2133600" cy="276226"/>
          </a:xfrm>
          <a:prstGeom prst="rect">
            <a:avLst/>
          </a:prstGeom>
        </p:spPr>
        <p:txBody>
          <a:bodyPr lIns="45719" tIns="45719" rIns="45719" bIns="45719" anchor="ctr"/>
          <a:lstStyle>
            <a:lvl1pPr algn="r" defTabSz="685560">
              <a:defRPr>
                <a:solidFill>
                  <a:srgbClr val="000000"/>
                </a:solidFill>
                <a:latin typeface="+mn-lt"/>
                <a:ea typeface="+mn-ea"/>
                <a:cs typeface="+mn-cs"/>
                <a:sym typeface="Calibri"/>
              </a:defRPr>
            </a:lvl1pPr>
          </a:lstStyle>
          <a:p>
            <a:pPr>
              <a:defRPr/>
            </a:pPr>
            <a:fld id="{86CB4B4D-7CA3-9044-876B-883B54F8677D}" type="slidenum">
              <a:rPr lang="en-CA" smtClean="0"/>
              <a:pPr>
                <a:defRPr/>
              </a:pPr>
              <a:t>‹#›</a:t>
            </a:fld>
            <a:endParaRPr lang="en-CA"/>
          </a:p>
        </p:txBody>
      </p:sp>
    </p:spTree>
    <p:extLst>
      <p:ext uri="{BB962C8B-B14F-4D97-AF65-F5344CB8AC3E}">
        <p14:creationId xmlns:p14="http://schemas.microsoft.com/office/powerpoint/2010/main" val="69755120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1430"/>
            <a:ext cx="9144000" cy="5154930"/>
          </a:xfrm>
          <a:prstGeom prst="rect">
            <a:avLst/>
          </a:prstGeom>
        </p:spPr>
        <p:txBody>
          <a:bodyPr tIns="914400" anchor="ctr" anchorCtr="0"/>
          <a:lstStyle>
            <a:lvl1pPr algn="ctr">
              <a:buNone/>
              <a:defRPr/>
            </a:lvl1pPr>
          </a:lstStyle>
          <a:p>
            <a:pPr lvl="0"/>
            <a:endParaRPr lang="en-US" noProof="0" dirty="0"/>
          </a:p>
        </p:txBody>
      </p:sp>
      <p:sp>
        <p:nvSpPr>
          <p:cNvPr id="2" name="Title 1"/>
          <p:cNvSpPr>
            <a:spLocks noGrp="1"/>
          </p:cNvSpPr>
          <p:nvPr>
            <p:ph type="title"/>
          </p:nvPr>
        </p:nvSpPr>
        <p:spPr>
          <a:xfrm>
            <a:off x="337241" y="4097010"/>
            <a:ext cx="5249226" cy="394980"/>
          </a:xfrm>
          <a:prstGeom prst="rect">
            <a:avLst/>
          </a:prstGeom>
        </p:spPr>
        <p:txBody>
          <a:bodyPr lIns="0" tIns="0" rIns="0" bIns="0"/>
          <a:lstStyle>
            <a:lvl1pPr>
              <a:defRPr>
                <a:solidFill>
                  <a:srgbClr val="FDB813"/>
                </a:solidFill>
              </a:defRPr>
            </a:lvl1pPr>
          </a:lstStyle>
          <a:p>
            <a:r>
              <a:rPr lang="en-US"/>
              <a:t>Click to edit Master title style</a:t>
            </a:r>
            <a:endParaRPr lang="en-US" dirty="0"/>
          </a:p>
        </p:txBody>
      </p:sp>
      <p:sp>
        <p:nvSpPr>
          <p:cNvPr id="4" name="Rectangle 3"/>
          <p:cNvSpPr/>
          <p:nvPr userDrawn="1"/>
        </p:nvSpPr>
        <p:spPr>
          <a:xfrm>
            <a:off x="4384964" y="4914901"/>
            <a:ext cx="550718" cy="135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28455241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217" y="594552"/>
            <a:ext cx="3962400" cy="1090042"/>
          </a:xfrm>
        </p:spPr>
        <p:txBody>
          <a:bodyPr>
            <a:spAutoFit/>
          </a:bodyPr>
          <a:lstStyle>
            <a:lvl1pPr>
              <a:lnSpc>
                <a:spcPts val="4198"/>
              </a:lnSpc>
              <a:defRPr sz="3998"/>
            </a:lvl1pPr>
          </a:lstStyle>
          <a:p>
            <a:r>
              <a:rPr lang="en-US"/>
              <a:t>Click to edit Master title style</a:t>
            </a:r>
            <a:endParaRPr lang="en-US" dirty="0"/>
          </a:p>
        </p:txBody>
      </p:sp>
      <p:sp>
        <p:nvSpPr>
          <p:cNvPr id="3" name="Content Placeholder 2"/>
          <p:cNvSpPr>
            <a:spLocks noGrp="1"/>
          </p:cNvSpPr>
          <p:nvPr>
            <p:ph idx="1"/>
          </p:nvPr>
        </p:nvSpPr>
        <p:spPr>
          <a:xfrm>
            <a:off x="4958840" y="599145"/>
            <a:ext cx="3657600" cy="1709555"/>
          </a:xfrm>
        </p:spPr>
        <p:txBody>
          <a:bodyPr>
            <a:spAutoFit/>
          </a:bodyPr>
          <a:lstStyle>
            <a:lvl1pPr marL="228476" indent="-228476">
              <a:spcBef>
                <a:spcPts val="1799"/>
              </a:spcBef>
              <a:defRPr sz="2000"/>
            </a:lvl1pPr>
            <a:lvl2pPr marL="233237" indent="-233237">
              <a:spcBef>
                <a:spcPts val="600"/>
              </a:spcBef>
              <a:buFont typeface="Arial" panose="020B0604020202020204" pitchFamily="34" charset="0"/>
              <a:buChar char="–"/>
              <a:defRPr sz="1599"/>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2792613" y="4867674"/>
            <a:ext cx="308062" cy="92333"/>
          </a:xfrm>
          <a:prstGeom prst="rect">
            <a:avLst/>
          </a:prstGeom>
        </p:spPr>
        <p:txBody>
          <a:bodyPr wrap="square" lIns="0" tIns="0" rIns="0" bIns="0">
            <a:spAutoFit/>
          </a:bodyPr>
          <a:lstStyle/>
          <a:p>
            <a:fld id="{655362CE-4ABE-4CB4-8947-B1242CDD9D94}" type="slidenum">
              <a:rPr lang="en-US" sz="600" baseline="0" smtClean="0">
                <a:solidFill>
                  <a:srgbClr val="FFFFFF"/>
                </a:solidFill>
                <a:latin typeface="Arial" panose="020B0604020202020204" pitchFamily="34" charset="0"/>
                <a:cs typeface="Arial" panose="020B0604020202020204" pitchFamily="34" charset="0"/>
              </a:rPr>
              <a:t>‹#›</a:t>
            </a:fld>
            <a:endParaRPr lang="en-US" sz="600" baseline="0" dirty="0">
              <a:solidFill>
                <a:srgbClr val="FFFFFF"/>
              </a:solidFill>
              <a:latin typeface="Arial" panose="020B0604020202020204" pitchFamily="34" charset="0"/>
              <a:cs typeface="Arial" panose="020B0604020202020204" pitchFamily="34" charset="0"/>
            </a:endParaRPr>
          </a:p>
        </p:txBody>
      </p:sp>
      <p:sp>
        <p:nvSpPr>
          <p:cNvPr id="12" name="Rectangle 11"/>
          <p:cNvSpPr/>
          <p:nvPr/>
        </p:nvSpPr>
        <p:spPr>
          <a:xfrm>
            <a:off x="2591199" y="4867674"/>
            <a:ext cx="196145"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Page</a:t>
            </a:r>
          </a:p>
        </p:txBody>
      </p:sp>
      <p:sp>
        <p:nvSpPr>
          <p:cNvPr id="13" name="Rectangle 12"/>
          <p:cNvSpPr/>
          <p:nvPr/>
        </p:nvSpPr>
        <p:spPr>
          <a:xfrm>
            <a:off x="613173" y="4867674"/>
            <a:ext cx="1192212"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 2016 IBM Corporation</a:t>
            </a:r>
          </a:p>
        </p:txBody>
      </p:sp>
    </p:spTree>
    <p:extLst>
      <p:ext uri="{BB962C8B-B14F-4D97-AF65-F5344CB8AC3E}">
        <p14:creationId xmlns:p14="http://schemas.microsoft.com/office/powerpoint/2010/main" val="195366533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Cloud/October 2019 / © 2019 IBM Corporation
</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9573264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Cloud/October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6084890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425545402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40792464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07047368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8603048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Tree>
    <p:extLst>
      <p:ext uri="{BB962C8B-B14F-4D97-AF65-F5344CB8AC3E}">
        <p14:creationId xmlns:p14="http://schemas.microsoft.com/office/powerpoint/2010/main" val="71525392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937759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5889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28632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Cloud/October 2019 / © 2019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49388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51133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18587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42733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888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55385278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7958299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2471322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027482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80886215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605607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607372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47585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681991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3758906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82081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96329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61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28119974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7972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14896016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11028418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08561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2403754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6195404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4"/>
          <p:cNvSpPr>
            <a:spLocks noGrp="1"/>
          </p:cNvSpPr>
          <p:nvPr>
            <p:ph type="sldNum" sz="quarter" idx="10"/>
          </p:nvPr>
        </p:nvSpPr>
        <p:spPr/>
        <p:txBody>
          <a:bodyPr/>
          <a:lstStyle>
            <a:lvl1pPr>
              <a:defRPr/>
            </a:lvl1pPr>
          </a:lstStyle>
          <a:p>
            <a:pPr>
              <a:defRPr/>
            </a:pPr>
            <a:fld id="{6E92FD7E-B7CE-430D-90AE-4774AFC7D453}" type="slidenum">
              <a:rPr lang="en-US"/>
              <a:pPr>
                <a:defRPr/>
              </a:pPr>
              <a:t>‹#›</a:t>
            </a:fld>
            <a:endParaRPr lang="en-US" dirty="0"/>
          </a:p>
        </p:txBody>
      </p:sp>
    </p:spTree>
    <p:extLst>
      <p:ext uri="{BB962C8B-B14F-4D97-AF65-F5344CB8AC3E}">
        <p14:creationId xmlns:p14="http://schemas.microsoft.com/office/powerpoint/2010/main" val="345073315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228601"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580337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0773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extLst>
      <p:ext uri="{BB962C8B-B14F-4D97-AF65-F5344CB8AC3E}">
        <p14:creationId xmlns:p14="http://schemas.microsoft.com/office/powerpoint/2010/main" val="7517526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3738327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14214891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88743265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Tree>
    <p:extLst>
      <p:ext uri="{BB962C8B-B14F-4D97-AF65-F5344CB8AC3E}">
        <p14:creationId xmlns:p14="http://schemas.microsoft.com/office/powerpoint/2010/main" val="282882446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69597176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362728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97639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 2019 IBM Corporation
</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9201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2909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38622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61315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99709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63630991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3453098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4710655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10664452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40356903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4576409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7256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391186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73798905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32853634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38294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85274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15128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78641951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68030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401112321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06176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92421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p:txBody>
      </p:sp>
    </p:spTree>
    <p:extLst>
      <p:ext uri="{BB962C8B-B14F-4D97-AF65-F5344CB8AC3E}">
        <p14:creationId xmlns:p14="http://schemas.microsoft.com/office/powerpoint/2010/main" val="180826401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195289521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1680847554"/>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21171509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4990074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33287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1146936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676031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30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5592390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406302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4178733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18866456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623151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9436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15285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50277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746123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53882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795813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22718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1273306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24060301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2203218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3942680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190103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827032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173116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7412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58816440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16491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67553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58387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518431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3596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7906274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89417157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1455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71329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92436135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E33B-27C6-7A48-BDE5-46139969835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380F815-A75B-BC4A-93AE-1A90935FA8B4}"/>
              </a:ext>
            </a:extLst>
          </p:cNvPr>
          <p:cNvSpPr>
            <a:spLocks noGrp="1"/>
          </p:cNvSpPr>
          <p:nvPr>
            <p:ph type="subTitle" idx="1"/>
          </p:nvPr>
        </p:nvSpPr>
        <p:spPr>
          <a:xfrm>
            <a:off x="1143000" y="2701528"/>
            <a:ext cx="68580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640951-DACD-EA4D-B7E4-AA0011E7D4FE}"/>
              </a:ext>
            </a:extLst>
          </p:cNvPr>
          <p:cNvSpPr>
            <a:spLocks noGrp="1"/>
          </p:cNvSpPr>
          <p:nvPr>
            <p:ph type="dt" sz="half" idx="10"/>
          </p:nvPr>
        </p:nvSpPr>
        <p:spPr/>
        <p:txBody>
          <a:bodyPr/>
          <a:lstStyle/>
          <a:p>
            <a:fld id="{B2B2DF4F-8A31-064D-B47F-531B58D40A51}" type="datetimeFigureOut">
              <a:rPr lang="en-US" smtClean="0"/>
              <a:t>1/27/20</a:t>
            </a:fld>
            <a:endParaRPr lang="en-US"/>
          </a:p>
        </p:txBody>
      </p:sp>
      <p:sp>
        <p:nvSpPr>
          <p:cNvPr id="5" name="Footer Placeholder 4">
            <a:extLst>
              <a:ext uri="{FF2B5EF4-FFF2-40B4-BE49-F238E27FC236}">
                <a16:creationId xmlns:a16="http://schemas.microsoft.com/office/drawing/2014/main" id="{31DA463E-D0C3-9448-9DD6-23624D733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FC400-B2D8-8C48-A81B-78FBFECF0A71}"/>
              </a:ext>
            </a:extLst>
          </p:cNvPr>
          <p:cNvSpPr>
            <a:spLocks noGrp="1"/>
          </p:cNvSpPr>
          <p:nvPr>
            <p:ph type="sldNum" sz="quarter" idx="12"/>
          </p:nvPr>
        </p:nvSpPr>
        <p:spPr/>
        <p:txBody>
          <a:bodyPr/>
          <a:lstStyle/>
          <a:p>
            <a:fld id="{AAD17CA8-3B1A-844C-B124-57B3FEA7E0D1}" type="slidenum">
              <a:rPr lang="en-US" smtClean="0"/>
              <a:t>‹#›</a:t>
            </a:fld>
            <a:endParaRPr lang="en-US"/>
          </a:p>
        </p:txBody>
      </p:sp>
    </p:spTree>
    <p:extLst>
      <p:ext uri="{BB962C8B-B14F-4D97-AF65-F5344CB8AC3E}">
        <p14:creationId xmlns:p14="http://schemas.microsoft.com/office/powerpoint/2010/main" val="564071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Month XX, 2017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42757888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0548283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4607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7495593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1132076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9928511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79140960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51330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84330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560060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194979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28603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82883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08113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85713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6681634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22412922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5678539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0730306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440773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299193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039094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26021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60313060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2877777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4470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06219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514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7237908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45654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8540000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0337648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20850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250611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603074550"/>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IBM Cloud / DOC ID / Month XX, 2017 / © 2017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844376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8" name="Footer Placeholder 8">
            <a:extLst>
              <a:ext uri="{FF2B5EF4-FFF2-40B4-BE49-F238E27FC236}">
                <a16:creationId xmlns:a16="http://schemas.microsoft.com/office/drawing/2014/main" id="{40CDCA04-C31B-F943-925A-1FA77914C76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A99AAC2E-AE68-2B4A-B196-35C94F0DB7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F1639C9E-3AD2-CB4D-B709-E8B2E991B80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BDFB0BAA-7A8D-C74D-919F-ACB47555A76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D53F4E6A-26B1-A842-A1D0-326B275BF5C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1D3C43-6383-A347-83D0-E5F4BB33C72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4A4DABF-CFD7-CA4A-92B5-D3FF2A00DF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D141D7BC-4451-324C-9759-32BBE2B4F93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F147B1C3-3E10-A942-AB60-D79EE262B4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C9E214B1-C9CC-0D44-9FCF-521824BDF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C8EEF7F0-27A2-FC44-AD96-24617F9636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E3D9A543-989A-F441-BA01-D377C90933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B8633BD-B0E0-6848-B24D-A70032DB11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2BD526B5-D450-CD46-AB15-253A66E74C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95DABB0F-0FBB-C94F-8A6F-01DE4823F9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882EF9-59F5-5D47-9F9E-62AEE1D580F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DFDC45B-5135-6448-A1E1-5D5936130C1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9F9D6F7-9717-0B45-87CB-25CB14A03E9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012CF37B-EF85-A14B-BE79-12E65CAC9D5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3">
            <a:extLst>
              <a:ext uri="{FF2B5EF4-FFF2-40B4-BE49-F238E27FC236}">
                <a16:creationId xmlns:a16="http://schemas.microsoft.com/office/drawing/2014/main" id="{4E8BD676-47C1-324D-8EE9-33C324BA4A1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D324CEE-9B2C-9F47-852F-CAA28AD6CF2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5F4505B5-3FE3-8149-9D08-08BC0E1B22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D37EE3BC-EF92-3B42-98BA-784B569907F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26" Type="http://schemas.openxmlformats.org/officeDocument/2006/relationships/slideLayout" Target="../slideLayouts/slideLayout457.xml"/><Relationship Id="rId21" Type="http://schemas.openxmlformats.org/officeDocument/2006/relationships/slideLayout" Target="../slideLayouts/slideLayout452.xml"/><Relationship Id="rId34" Type="http://schemas.openxmlformats.org/officeDocument/2006/relationships/slideLayout" Target="../slideLayouts/slideLayout465.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5" Type="http://schemas.openxmlformats.org/officeDocument/2006/relationships/slideLayout" Target="../slideLayouts/slideLayout456.xml"/><Relationship Id="rId33" Type="http://schemas.openxmlformats.org/officeDocument/2006/relationships/slideLayout" Target="../slideLayouts/slideLayout464.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slideLayout" Target="../slideLayouts/slideLayout451.xml"/><Relationship Id="rId29" Type="http://schemas.openxmlformats.org/officeDocument/2006/relationships/slideLayout" Target="../slideLayouts/slideLayout46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24" Type="http://schemas.openxmlformats.org/officeDocument/2006/relationships/slideLayout" Target="../slideLayouts/slideLayout455.xml"/><Relationship Id="rId32" Type="http://schemas.openxmlformats.org/officeDocument/2006/relationships/slideLayout" Target="../slideLayouts/slideLayout463.xml"/><Relationship Id="rId37" Type="http://schemas.openxmlformats.org/officeDocument/2006/relationships/theme" Target="../theme/theme10.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23" Type="http://schemas.openxmlformats.org/officeDocument/2006/relationships/slideLayout" Target="../slideLayouts/slideLayout454.xml"/><Relationship Id="rId28" Type="http://schemas.openxmlformats.org/officeDocument/2006/relationships/slideLayout" Target="../slideLayouts/slideLayout459.xml"/><Relationship Id="rId36" Type="http://schemas.openxmlformats.org/officeDocument/2006/relationships/slideLayout" Target="../slideLayouts/slideLayout467.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31" Type="http://schemas.openxmlformats.org/officeDocument/2006/relationships/slideLayout" Target="../slideLayouts/slideLayout462.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 Id="rId22" Type="http://schemas.openxmlformats.org/officeDocument/2006/relationships/slideLayout" Target="../slideLayouts/slideLayout453.xml"/><Relationship Id="rId27" Type="http://schemas.openxmlformats.org/officeDocument/2006/relationships/slideLayout" Target="../slideLayouts/slideLayout458.xml"/><Relationship Id="rId30" Type="http://schemas.openxmlformats.org/officeDocument/2006/relationships/slideLayout" Target="../slideLayouts/slideLayout461.xml"/><Relationship Id="rId35" Type="http://schemas.openxmlformats.org/officeDocument/2006/relationships/slideLayout" Target="../slideLayouts/slideLayout466.xml"/><Relationship Id="rId8" Type="http://schemas.openxmlformats.org/officeDocument/2006/relationships/slideLayout" Target="../slideLayouts/slideLayout439.xml"/><Relationship Id="rId3" Type="http://schemas.openxmlformats.org/officeDocument/2006/relationships/slideLayout" Target="../slideLayouts/slideLayout43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257.xml"/><Relationship Id="rId21" Type="http://schemas.openxmlformats.org/officeDocument/2006/relationships/slideLayout" Target="../slideLayouts/slideLayout161.xml"/><Relationship Id="rId42" Type="http://schemas.openxmlformats.org/officeDocument/2006/relationships/slideLayout" Target="../slideLayouts/slideLayout182.xml"/><Relationship Id="rId63" Type="http://schemas.openxmlformats.org/officeDocument/2006/relationships/slideLayout" Target="../slideLayouts/slideLayout203.xml"/><Relationship Id="rId84" Type="http://schemas.openxmlformats.org/officeDocument/2006/relationships/slideLayout" Target="../slideLayouts/slideLayout224.xml"/><Relationship Id="rId138" Type="http://schemas.openxmlformats.org/officeDocument/2006/relationships/slideLayout" Target="../slideLayouts/slideLayout278.xml"/><Relationship Id="rId107" Type="http://schemas.openxmlformats.org/officeDocument/2006/relationships/slideLayout" Target="../slideLayouts/slideLayout247.xml"/><Relationship Id="rId11" Type="http://schemas.openxmlformats.org/officeDocument/2006/relationships/slideLayout" Target="../slideLayouts/slideLayout151.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53" Type="http://schemas.openxmlformats.org/officeDocument/2006/relationships/slideLayout" Target="../slideLayouts/slideLayout193.xml"/><Relationship Id="rId58" Type="http://schemas.openxmlformats.org/officeDocument/2006/relationships/slideLayout" Target="../slideLayouts/slideLayout198.xml"/><Relationship Id="rId74" Type="http://schemas.openxmlformats.org/officeDocument/2006/relationships/slideLayout" Target="../slideLayouts/slideLayout214.xml"/><Relationship Id="rId79" Type="http://schemas.openxmlformats.org/officeDocument/2006/relationships/slideLayout" Target="../slideLayouts/slideLayout219.xml"/><Relationship Id="rId102" Type="http://schemas.openxmlformats.org/officeDocument/2006/relationships/slideLayout" Target="../slideLayouts/slideLayout242.xml"/><Relationship Id="rId123" Type="http://schemas.openxmlformats.org/officeDocument/2006/relationships/slideLayout" Target="../slideLayouts/slideLayout263.xml"/><Relationship Id="rId128" Type="http://schemas.openxmlformats.org/officeDocument/2006/relationships/slideLayout" Target="../slideLayouts/slideLayout268.xml"/><Relationship Id="rId5" Type="http://schemas.openxmlformats.org/officeDocument/2006/relationships/slideLayout" Target="../slideLayouts/slideLayout145.xml"/><Relationship Id="rId90" Type="http://schemas.openxmlformats.org/officeDocument/2006/relationships/slideLayout" Target="../slideLayouts/slideLayout230.xml"/><Relationship Id="rId95" Type="http://schemas.openxmlformats.org/officeDocument/2006/relationships/slideLayout" Target="../slideLayouts/slideLayout235.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64" Type="http://schemas.openxmlformats.org/officeDocument/2006/relationships/slideLayout" Target="../slideLayouts/slideLayout204.xml"/><Relationship Id="rId69" Type="http://schemas.openxmlformats.org/officeDocument/2006/relationships/slideLayout" Target="../slideLayouts/slideLayout209.xml"/><Relationship Id="rId113" Type="http://schemas.openxmlformats.org/officeDocument/2006/relationships/slideLayout" Target="../slideLayouts/slideLayout253.xml"/><Relationship Id="rId118" Type="http://schemas.openxmlformats.org/officeDocument/2006/relationships/slideLayout" Target="../slideLayouts/slideLayout258.xml"/><Relationship Id="rId134" Type="http://schemas.openxmlformats.org/officeDocument/2006/relationships/slideLayout" Target="../slideLayouts/slideLayout274.xml"/><Relationship Id="rId139" Type="http://schemas.openxmlformats.org/officeDocument/2006/relationships/slideLayout" Target="../slideLayouts/slideLayout279.xml"/><Relationship Id="rId80" Type="http://schemas.openxmlformats.org/officeDocument/2006/relationships/slideLayout" Target="../slideLayouts/slideLayout220.xml"/><Relationship Id="rId85" Type="http://schemas.openxmlformats.org/officeDocument/2006/relationships/slideLayout" Target="../slideLayouts/slideLayout225.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59" Type="http://schemas.openxmlformats.org/officeDocument/2006/relationships/slideLayout" Target="../slideLayouts/slideLayout199.xml"/><Relationship Id="rId103" Type="http://schemas.openxmlformats.org/officeDocument/2006/relationships/slideLayout" Target="../slideLayouts/slideLayout243.xml"/><Relationship Id="rId108" Type="http://schemas.openxmlformats.org/officeDocument/2006/relationships/slideLayout" Target="../slideLayouts/slideLayout248.xml"/><Relationship Id="rId124" Type="http://schemas.openxmlformats.org/officeDocument/2006/relationships/slideLayout" Target="../slideLayouts/slideLayout264.xml"/><Relationship Id="rId129" Type="http://schemas.openxmlformats.org/officeDocument/2006/relationships/slideLayout" Target="../slideLayouts/slideLayout269.xml"/><Relationship Id="rId54" Type="http://schemas.openxmlformats.org/officeDocument/2006/relationships/slideLayout" Target="../slideLayouts/slideLayout194.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91" Type="http://schemas.openxmlformats.org/officeDocument/2006/relationships/slideLayout" Target="../slideLayouts/slideLayout231.xml"/><Relationship Id="rId96" Type="http://schemas.openxmlformats.org/officeDocument/2006/relationships/slideLayout" Target="../slideLayouts/slideLayout236.xml"/><Relationship Id="rId140" Type="http://schemas.openxmlformats.org/officeDocument/2006/relationships/slideLayout" Target="../slideLayouts/slideLayout28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49" Type="http://schemas.openxmlformats.org/officeDocument/2006/relationships/slideLayout" Target="../slideLayouts/slideLayout189.xml"/><Relationship Id="rId114" Type="http://schemas.openxmlformats.org/officeDocument/2006/relationships/slideLayout" Target="../slideLayouts/slideLayout254.xml"/><Relationship Id="rId119" Type="http://schemas.openxmlformats.org/officeDocument/2006/relationships/slideLayout" Target="../slideLayouts/slideLayout259.xml"/><Relationship Id="rId44" Type="http://schemas.openxmlformats.org/officeDocument/2006/relationships/slideLayout" Target="../slideLayouts/slideLayout184.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130" Type="http://schemas.openxmlformats.org/officeDocument/2006/relationships/slideLayout" Target="../slideLayouts/slideLayout270.xml"/><Relationship Id="rId135" Type="http://schemas.openxmlformats.org/officeDocument/2006/relationships/slideLayout" Target="../slideLayouts/slideLayout275.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9" Type="http://schemas.openxmlformats.org/officeDocument/2006/relationships/slideLayout" Target="../slideLayouts/slideLayout179.xml"/><Relationship Id="rId109" Type="http://schemas.openxmlformats.org/officeDocument/2006/relationships/slideLayout" Target="../slideLayouts/slideLayout249.xml"/><Relationship Id="rId34" Type="http://schemas.openxmlformats.org/officeDocument/2006/relationships/slideLayout" Target="../slideLayouts/slideLayout174.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6" Type="http://schemas.openxmlformats.org/officeDocument/2006/relationships/slideLayout" Target="../slideLayouts/slideLayout216.xml"/><Relationship Id="rId97" Type="http://schemas.openxmlformats.org/officeDocument/2006/relationships/slideLayout" Target="../slideLayouts/slideLayout237.xml"/><Relationship Id="rId104" Type="http://schemas.openxmlformats.org/officeDocument/2006/relationships/slideLayout" Target="../slideLayouts/slideLayout244.xml"/><Relationship Id="rId120" Type="http://schemas.openxmlformats.org/officeDocument/2006/relationships/slideLayout" Target="../slideLayouts/slideLayout260.xml"/><Relationship Id="rId125" Type="http://schemas.openxmlformats.org/officeDocument/2006/relationships/slideLayout" Target="../slideLayouts/slideLayout265.xml"/><Relationship Id="rId141" Type="http://schemas.openxmlformats.org/officeDocument/2006/relationships/theme" Target="../theme/theme5.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2" Type="http://schemas.openxmlformats.org/officeDocument/2006/relationships/slideLayout" Target="../slideLayouts/slideLayout142.xml"/><Relationship Id="rId29" Type="http://schemas.openxmlformats.org/officeDocument/2006/relationships/slideLayout" Target="../slideLayouts/slideLayout169.xml"/><Relationship Id="rId24" Type="http://schemas.openxmlformats.org/officeDocument/2006/relationships/slideLayout" Target="../slideLayouts/slideLayout164.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66" Type="http://schemas.openxmlformats.org/officeDocument/2006/relationships/slideLayout" Target="../slideLayouts/slideLayout206.xml"/><Relationship Id="rId87" Type="http://schemas.openxmlformats.org/officeDocument/2006/relationships/slideLayout" Target="../slideLayouts/slideLayout227.xml"/><Relationship Id="rId110" Type="http://schemas.openxmlformats.org/officeDocument/2006/relationships/slideLayout" Target="../slideLayouts/slideLayout250.xml"/><Relationship Id="rId115" Type="http://schemas.openxmlformats.org/officeDocument/2006/relationships/slideLayout" Target="../slideLayouts/slideLayout255.xml"/><Relationship Id="rId131" Type="http://schemas.openxmlformats.org/officeDocument/2006/relationships/slideLayout" Target="../slideLayouts/slideLayout271.xml"/><Relationship Id="rId136" Type="http://schemas.openxmlformats.org/officeDocument/2006/relationships/slideLayout" Target="../slideLayouts/slideLayout276.xml"/><Relationship Id="rId61" Type="http://schemas.openxmlformats.org/officeDocument/2006/relationships/slideLayout" Target="../slideLayouts/slideLayout201.xml"/><Relationship Id="rId82" Type="http://schemas.openxmlformats.org/officeDocument/2006/relationships/slideLayout" Target="../slideLayouts/slideLayout222.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56" Type="http://schemas.openxmlformats.org/officeDocument/2006/relationships/slideLayout" Target="../slideLayouts/slideLayout196.xml"/><Relationship Id="rId77" Type="http://schemas.openxmlformats.org/officeDocument/2006/relationships/slideLayout" Target="../slideLayouts/slideLayout217.xml"/><Relationship Id="rId100" Type="http://schemas.openxmlformats.org/officeDocument/2006/relationships/slideLayout" Target="../slideLayouts/slideLayout240.xml"/><Relationship Id="rId105" Type="http://schemas.openxmlformats.org/officeDocument/2006/relationships/slideLayout" Target="../slideLayouts/slideLayout245.xml"/><Relationship Id="rId126" Type="http://schemas.openxmlformats.org/officeDocument/2006/relationships/slideLayout" Target="../slideLayouts/slideLayout266.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93" Type="http://schemas.openxmlformats.org/officeDocument/2006/relationships/slideLayout" Target="../slideLayouts/slideLayout233.xml"/><Relationship Id="rId98" Type="http://schemas.openxmlformats.org/officeDocument/2006/relationships/slideLayout" Target="../slideLayouts/slideLayout238.xml"/><Relationship Id="rId121" Type="http://schemas.openxmlformats.org/officeDocument/2006/relationships/slideLayout" Target="../slideLayouts/slideLayout261.xml"/><Relationship Id="rId3" Type="http://schemas.openxmlformats.org/officeDocument/2006/relationships/slideLayout" Target="../slideLayouts/slideLayout143.xml"/><Relationship Id="rId25" Type="http://schemas.openxmlformats.org/officeDocument/2006/relationships/slideLayout" Target="../slideLayouts/slideLayout165.xml"/><Relationship Id="rId46" Type="http://schemas.openxmlformats.org/officeDocument/2006/relationships/slideLayout" Target="../slideLayouts/slideLayout186.xml"/><Relationship Id="rId67" Type="http://schemas.openxmlformats.org/officeDocument/2006/relationships/slideLayout" Target="../slideLayouts/slideLayout207.xml"/><Relationship Id="rId116" Type="http://schemas.openxmlformats.org/officeDocument/2006/relationships/slideLayout" Target="../slideLayouts/slideLayout256.xml"/><Relationship Id="rId137" Type="http://schemas.openxmlformats.org/officeDocument/2006/relationships/slideLayout" Target="../slideLayouts/slideLayout277.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62" Type="http://schemas.openxmlformats.org/officeDocument/2006/relationships/slideLayout" Target="../slideLayouts/slideLayout202.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111" Type="http://schemas.openxmlformats.org/officeDocument/2006/relationships/slideLayout" Target="../slideLayouts/slideLayout251.xml"/><Relationship Id="rId132" Type="http://schemas.openxmlformats.org/officeDocument/2006/relationships/slideLayout" Target="../slideLayouts/slideLayout272.xml"/><Relationship Id="rId15" Type="http://schemas.openxmlformats.org/officeDocument/2006/relationships/slideLayout" Target="../slideLayouts/slideLayout155.xml"/><Relationship Id="rId36" Type="http://schemas.openxmlformats.org/officeDocument/2006/relationships/slideLayout" Target="../slideLayouts/slideLayout176.xml"/><Relationship Id="rId57" Type="http://schemas.openxmlformats.org/officeDocument/2006/relationships/slideLayout" Target="../slideLayouts/slideLayout197.xml"/><Relationship Id="rId106" Type="http://schemas.openxmlformats.org/officeDocument/2006/relationships/slideLayout" Target="../slideLayouts/slideLayout246.xml"/><Relationship Id="rId127" Type="http://schemas.openxmlformats.org/officeDocument/2006/relationships/slideLayout" Target="../slideLayouts/slideLayout26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52" Type="http://schemas.openxmlformats.org/officeDocument/2006/relationships/slideLayout" Target="../slideLayouts/slideLayout192.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94" Type="http://schemas.openxmlformats.org/officeDocument/2006/relationships/slideLayout" Target="../slideLayouts/slideLayout234.xml"/><Relationship Id="rId99" Type="http://schemas.openxmlformats.org/officeDocument/2006/relationships/slideLayout" Target="../slideLayouts/slideLayout239.xml"/><Relationship Id="rId101" Type="http://schemas.openxmlformats.org/officeDocument/2006/relationships/slideLayout" Target="../slideLayouts/slideLayout241.xml"/><Relationship Id="rId122" Type="http://schemas.openxmlformats.org/officeDocument/2006/relationships/slideLayout" Target="../slideLayouts/slideLayout26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26" Type="http://schemas.openxmlformats.org/officeDocument/2006/relationships/slideLayout" Target="../slideLayouts/slideLayout166.xml"/><Relationship Id="rId47" Type="http://schemas.openxmlformats.org/officeDocument/2006/relationships/slideLayout" Target="../slideLayouts/slideLayout187.xml"/><Relationship Id="rId68" Type="http://schemas.openxmlformats.org/officeDocument/2006/relationships/slideLayout" Target="../slideLayouts/slideLayout208.xml"/><Relationship Id="rId89" Type="http://schemas.openxmlformats.org/officeDocument/2006/relationships/slideLayout" Target="../slideLayouts/slideLayout229.xml"/><Relationship Id="rId112" Type="http://schemas.openxmlformats.org/officeDocument/2006/relationships/slideLayout" Target="../slideLayouts/slideLayout252.xml"/><Relationship Id="rId133" Type="http://schemas.openxmlformats.org/officeDocument/2006/relationships/slideLayout" Target="../slideLayouts/slideLayout273.xml"/><Relationship Id="rId16"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theme" Target="../theme/theme6.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29" Type="http://schemas.openxmlformats.org/officeDocument/2006/relationships/slideLayout" Target="../slideLayouts/slideLayout309.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theme" Target="../theme/theme7.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8" Type="http://schemas.openxmlformats.org/officeDocument/2006/relationships/slideLayout" Target="../slideLayouts/slideLayout329.xml"/><Relationship Id="rId3" Type="http://schemas.openxmlformats.org/officeDocument/2006/relationships/slideLayout" Target="../slideLayouts/slideLayout3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21" Type="http://schemas.openxmlformats.org/officeDocument/2006/relationships/slideLayout" Target="../slideLayouts/slideLayout378.xml"/><Relationship Id="rId34" Type="http://schemas.openxmlformats.org/officeDocument/2006/relationships/slideLayout" Target="../slideLayouts/slideLayout391.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slideLayout" Target="../slideLayouts/slideLayout390.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29" Type="http://schemas.openxmlformats.org/officeDocument/2006/relationships/slideLayout" Target="../slideLayouts/slideLayout386.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slideLayout" Target="../slideLayouts/slideLayout389.xml"/><Relationship Id="rId37" Type="http://schemas.openxmlformats.org/officeDocument/2006/relationships/theme" Target="../theme/theme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36" Type="http://schemas.openxmlformats.org/officeDocument/2006/relationships/slideLayout" Target="../slideLayouts/slideLayout393.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 Id="rId35" Type="http://schemas.openxmlformats.org/officeDocument/2006/relationships/slideLayout" Target="../slideLayouts/slideLayout392.xml"/><Relationship Id="rId8" Type="http://schemas.openxmlformats.org/officeDocument/2006/relationships/slideLayout" Target="../slideLayouts/slideLayout365.xml"/><Relationship Id="rId3" Type="http://schemas.openxmlformats.org/officeDocument/2006/relationships/slideLayout" Target="../slideLayouts/slideLayout36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9" Type="http://schemas.openxmlformats.org/officeDocument/2006/relationships/theme" Target="../theme/theme9.xml"/><Relationship Id="rId21" Type="http://schemas.openxmlformats.org/officeDocument/2006/relationships/slideLayout" Target="../slideLayouts/slideLayout414.xml"/><Relationship Id="rId34" Type="http://schemas.openxmlformats.org/officeDocument/2006/relationships/slideLayout" Target="../slideLayouts/slideLayout427.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38" Type="http://schemas.openxmlformats.org/officeDocument/2006/relationships/slideLayout" Target="../slideLayouts/slideLayout431.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37" Type="http://schemas.openxmlformats.org/officeDocument/2006/relationships/slideLayout" Target="../slideLayouts/slideLayout430.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slideLayout" Target="../slideLayouts/slideLayout429.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8" Type="http://schemas.openxmlformats.org/officeDocument/2006/relationships/slideLayout" Target="../slideLayouts/slideLayout401.xml"/><Relationship Id="rId3" Type="http://schemas.openxmlformats.org/officeDocument/2006/relationships/slideLayout" Target="../slideLayouts/slideLayout3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7616794"/>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0C92D6DE-9074-A84F-85D2-FAC38D295ED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41306996"/>
      </p:ext>
    </p:extLst>
  </p:cSld>
  <p:clrMap bg1="lt1" tx1="dk1" bg2="lt2" tx2="dk2" accent1="accent1" accent2="accent2" accent3="accent3" accent4="accent4" accent5="accent5" accent6="accent6" hlink="hlink" folHlink="folHlink"/>
  <p:sldLayoutIdLst>
    <p:sldLayoutId id="2147483827"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 id="2147483907" r:id="rId79"/>
    <p:sldLayoutId id="2147483908" r:id="rId80"/>
    <p:sldLayoutId id="2147483909" r:id="rId81"/>
    <p:sldLayoutId id="2147483910" r:id="rId82"/>
    <p:sldLayoutId id="2147483911" r:id="rId83"/>
    <p:sldLayoutId id="2147483912" r:id="rId84"/>
    <p:sldLayoutId id="2147483913" r:id="rId85"/>
    <p:sldLayoutId id="2147483914" r:id="rId86"/>
    <p:sldLayoutId id="2147483915" r:id="rId87"/>
    <p:sldLayoutId id="2147483916" r:id="rId88"/>
    <p:sldLayoutId id="2147483917" r:id="rId89"/>
    <p:sldLayoutId id="2147483918" r:id="rId90"/>
    <p:sldLayoutId id="2147483919" r:id="rId91"/>
    <p:sldLayoutId id="2147483920" r:id="rId92"/>
    <p:sldLayoutId id="2147483921" r:id="rId93"/>
    <p:sldLayoutId id="2147483922" r:id="rId94"/>
    <p:sldLayoutId id="2147483923" r:id="rId95"/>
    <p:sldLayoutId id="2147483924" r:id="rId96"/>
    <p:sldLayoutId id="2147483925" r:id="rId97"/>
    <p:sldLayoutId id="2147483926" r:id="rId98"/>
    <p:sldLayoutId id="2147483927" r:id="rId99"/>
    <p:sldLayoutId id="2147483928" r:id="rId100"/>
    <p:sldLayoutId id="2147483929" r:id="rId101"/>
    <p:sldLayoutId id="2147483930" r:id="rId102"/>
    <p:sldLayoutId id="2147483931" r:id="rId103"/>
    <p:sldLayoutId id="2147483932" r:id="rId104"/>
    <p:sldLayoutId id="2147483933" r:id="rId105"/>
    <p:sldLayoutId id="2147483934" r:id="rId106"/>
    <p:sldLayoutId id="2147483935" r:id="rId107"/>
    <p:sldLayoutId id="2147483936" r:id="rId108"/>
    <p:sldLayoutId id="2147483937" r:id="rId109"/>
    <p:sldLayoutId id="2147483938" r:id="rId110"/>
    <p:sldLayoutId id="2147483939" r:id="rId111"/>
    <p:sldLayoutId id="2147483940" r:id="rId112"/>
    <p:sldLayoutId id="2147483941" r:id="rId113"/>
    <p:sldLayoutId id="2147483942" r:id="rId114"/>
    <p:sldLayoutId id="2147483943" r:id="rId115"/>
    <p:sldLayoutId id="2147483944" r:id="rId116"/>
    <p:sldLayoutId id="2147483945" r:id="rId117"/>
    <p:sldLayoutId id="2147483946" r:id="rId118"/>
    <p:sldLayoutId id="2147483947" r:id="rId119"/>
    <p:sldLayoutId id="2147483948" r:id="rId120"/>
    <p:sldLayoutId id="2147483949" r:id="rId121"/>
    <p:sldLayoutId id="2147483950" r:id="rId122"/>
    <p:sldLayoutId id="2147483951" r:id="rId123"/>
    <p:sldLayoutId id="2147483952" r:id="rId124"/>
    <p:sldLayoutId id="2147483953" r:id="rId125"/>
    <p:sldLayoutId id="2147483954" r:id="rId126"/>
    <p:sldLayoutId id="2147483955" r:id="rId127"/>
    <p:sldLayoutId id="2147483956" r:id="rId128"/>
    <p:sldLayoutId id="2147483957" r:id="rId129"/>
    <p:sldLayoutId id="2147483958" r:id="rId130"/>
    <p:sldLayoutId id="2147483959" r:id="rId131"/>
    <p:sldLayoutId id="2147483960" r:id="rId132"/>
    <p:sldLayoutId id="2147483961" r:id="rId133"/>
    <p:sldLayoutId id="2147483962" r:id="rId134"/>
    <p:sldLayoutId id="2147483963" r:id="rId135"/>
    <p:sldLayoutId id="2147483964" r:id="rId136"/>
    <p:sldLayoutId id="2147483965" r:id="rId137"/>
    <p:sldLayoutId id="2147483966" r:id="rId138"/>
    <p:sldLayoutId id="2147483967" r:id="rId139"/>
    <p:sldLayoutId id="2147483968" r:id="rId140"/>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dirty="0"/>
              <a:t>IBM Cloud / DOC ID / Month XX, 2018 / © 2018 IBM Corporation</a:t>
            </a:r>
          </a:p>
        </p:txBody>
      </p:sp>
    </p:spTree>
    <p:extLst>
      <p:ext uri="{BB962C8B-B14F-4D97-AF65-F5344CB8AC3E}">
        <p14:creationId xmlns:p14="http://schemas.microsoft.com/office/powerpoint/2010/main" val="2952748403"/>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Lst>
  <p:hf hdr="0" dt="0"/>
  <p:txStyles>
    <p:titleStyle>
      <a:lvl1pPr algn="l" defTabSz="457052" rtl="0" eaLnBrk="1" latinLnBrk="0" hangingPunct="1">
        <a:lnSpc>
          <a:spcPct val="90000"/>
        </a:lnSpc>
        <a:spcBef>
          <a:spcPct val="0"/>
        </a:spcBef>
        <a:buNone/>
        <a:defRPr sz="2399" b="0" i="0" kern="1200">
          <a:solidFill>
            <a:schemeClr val="bg2"/>
          </a:solidFill>
          <a:latin typeface="Arial" charset="0"/>
          <a:ea typeface="Arial" charset="0"/>
          <a:cs typeface="Arial" charset="0"/>
        </a:defRPr>
      </a:lvl1pPr>
    </p:titleStyle>
    <p:bodyStyle>
      <a:lvl1pPr marL="0" indent="0" algn="l" defTabSz="457052"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2982"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746"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272" indent="-168221"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015"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3783" indent="-228526" algn="l" defTabSz="457052" rtl="0" eaLnBrk="1" latinLnBrk="0" hangingPunct="1">
        <a:spcBef>
          <a:spcPct val="20000"/>
        </a:spcBef>
        <a:buFont typeface="Arial"/>
        <a:buChar char="•"/>
        <a:defRPr sz="2000" kern="1200">
          <a:solidFill>
            <a:schemeClr val="tx1"/>
          </a:solidFill>
          <a:latin typeface="+mn-lt"/>
          <a:ea typeface="+mn-ea"/>
          <a:cs typeface="+mn-cs"/>
        </a:defRPr>
      </a:lvl6pPr>
      <a:lvl7pPr marL="2970834" indent="-228526" algn="l" defTabSz="457052" rtl="0" eaLnBrk="1" latinLnBrk="0" hangingPunct="1">
        <a:spcBef>
          <a:spcPct val="20000"/>
        </a:spcBef>
        <a:buFont typeface="Arial"/>
        <a:buChar char="•"/>
        <a:defRPr sz="2000" kern="1200">
          <a:solidFill>
            <a:schemeClr val="tx1"/>
          </a:solidFill>
          <a:latin typeface="+mn-lt"/>
          <a:ea typeface="+mn-ea"/>
          <a:cs typeface="+mn-cs"/>
        </a:defRPr>
      </a:lvl7pPr>
      <a:lvl8pPr marL="3427886" indent="-228526" algn="l" defTabSz="457052" rtl="0" eaLnBrk="1" latinLnBrk="0" hangingPunct="1">
        <a:spcBef>
          <a:spcPct val="20000"/>
        </a:spcBef>
        <a:buFont typeface="Arial"/>
        <a:buChar char="•"/>
        <a:defRPr sz="2000" kern="1200">
          <a:solidFill>
            <a:schemeClr val="tx1"/>
          </a:solidFill>
          <a:latin typeface="+mn-lt"/>
          <a:ea typeface="+mn-ea"/>
          <a:cs typeface="+mn-cs"/>
        </a:defRPr>
      </a:lvl8pPr>
      <a:lvl9pPr marL="3884937" indent="-228526" algn="l" defTabSz="45705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2" rtl="0" eaLnBrk="1" latinLnBrk="0" hangingPunct="1">
        <a:defRPr sz="1799" kern="1200">
          <a:solidFill>
            <a:schemeClr val="tx1"/>
          </a:solidFill>
          <a:latin typeface="+mn-lt"/>
          <a:ea typeface="+mn-ea"/>
          <a:cs typeface="+mn-cs"/>
        </a:defRPr>
      </a:lvl1pPr>
      <a:lvl2pPr marL="457052" algn="l" defTabSz="457052" rtl="0" eaLnBrk="1" latinLnBrk="0" hangingPunct="1">
        <a:defRPr sz="1799" kern="1200">
          <a:solidFill>
            <a:schemeClr val="tx1"/>
          </a:solidFill>
          <a:latin typeface="+mn-lt"/>
          <a:ea typeface="+mn-ea"/>
          <a:cs typeface="+mn-cs"/>
        </a:defRPr>
      </a:lvl2pPr>
      <a:lvl3pPr marL="914103" algn="l" defTabSz="457052" rtl="0" eaLnBrk="1" latinLnBrk="0" hangingPunct="1">
        <a:defRPr sz="1799" kern="1200">
          <a:solidFill>
            <a:schemeClr val="tx1"/>
          </a:solidFill>
          <a:latin typeface="+mn-lt"/>
          <a:ea typeface="+mn-ea"/>
          <a:cs typeface="+mn-cs"/>
        </a:defRPr>
      </a:lvl3pPr>
      <a:lvl4pPr marL="1371154" algn="l" defTabSz="457052" rtl="0" eaLnBrk="1" latinLnBrk="0" hangingPunct="1">
        <a:defRPr sz="1799" kern="1200">
          <a:solidFill>
            <a:schemeClr val="tx1"/>
          </a:solidFill>
          <a:latin typeface="+mn-lt"/>
          <a:ea typeface="+mn-ea"/>
          <a:cs typeface="+mn-cs"/>
        </a:defRPr>
      </a:lvl4pPr>
      <a:lvl5pPr marL="1828205" algn="l" defTabSz="457052" rtl="0" eaLnBrk="1" latinLnBrk="0" hangingPunct="1">
        <a:defRPr sz="1799" kern="1200">
          <a:solidFill>
            <a:schemeClr val="tx1"/>
          </a:solidFill>
          <a:latin typeface="+mn-lt"/>
          <a:ea typeface="+mn-ea"/>
          <a:cs typeface="+mn-cs"/>
        </a:defRPr>
      </a:lvl5pPr>
      <a:lvl6pPr marL="2285258" algn="l" defTabSz="457052" rtl="0" eaLnBrk="1" latinLnBrk="0" hangingPunct="1">
        <a:defRPr sz="1799" kern="1200">
          <a:solidFill>
            <a:schemeClr val="tx1"/>
          </a:solidFill>
          <a:latin typeface="+mn-lt"/>
          <a:ea typeface="+mn-ea"/>
          <a:cs typeface="+mn-cs"/>
        </a:defRPr>
      </a:lvl6pPr>
      <a:lvl7pPr marL="2742309" algn="l" defTabSz="457052" rtl="0" eaLnBrk="1" latinLnBrk="0" hangingPunct="1">
        <a:defRPr sz="1799" kern="1200">
          <a:solidFill>
            <a:schemeClr val="tx1"/>
          </a:solidFill>
          <a:latin typeface="+mn-lt"/>
          <a:ea typeface="+mn-ea"/>
          <a:cs typeface="+mn-cs"/>
        </a:defRPr>
      </a:lvl7pPr>
      <a:lvl8pPr marL="3199360" algn="l" defTabSz="457052" rtl="0" eaLnBrk="1" latinLnBrk="0" hangingPunct="1">
        <a:defRPr sz="1799" kern="1200">
          <a:solidFill>
            <a:schemeClr val="tx1"/>
          </a:solidFill>
          <a:latin typeface="+mn-lt"/>
          <a:ea typeface="+mn-ea"/>
          <a:cs typeface="+mn-cs"/>
        </a:defRPr>
      </a:lvl8pPr>
      <a:lvl9pPr marL="3656411" algn="l" defTabSz="45705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Cloud/October 2019 / © 2019 IBM Corporation
</a:t>
            </a:r>
          </a:p>
        </p:txBody>
      </p:sp>
    </p:spTree>
    <p:extLst>
      <p:ext uri="{BB962C8B-B14F-4D97-AF65-F5344CB8AC3E}">
        <p14:creationId xmlns:p14="http://schemas.microsoft.com/office/powerpoint/2010/main" val="2893536970"/>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50"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 2019 IBM Corporation
</a:t>
            </a:r>
          </a:p>
        </p:txBody>
      </p:sp>
    </p:spTree>
    <p:extLst>
      <p:ext uri="{BB962C8B-B14F-4D97-AF65-F5344CB8AC3E}">
        <p14:creationId xmlns:p14="http://schemas.microsoft.com/office/powerpoint/2010/main" val="316463362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072" r:id="rId21"/>
    <p:sldLayoutId id="2147484073" r:id="rId22"/>
    <p:sldLayoutId id="2147484074" r:id="rId23"/>
    <p:sldLayoutId id="2147484075" r:id="rId24"/>
    <p:sldLayoutId id="2147484076" r:id="rId25"/>
    <p:sldLayoutId id="2147484077" r:id="rId26"/>
    <p:sldLayoutId id="2147484078" r:id="rId27"/>
    <p:sldLayoutId id="2147484079" r:id="rId28"/>
    <p:sldLayoutId id="2147484080" r:id="rId29"/>
    <p:sldLayoutId id="2147484081" r:id="rId30"/>
    <p:sldLayoutId id="2147484082" r:id="rId31"/>
    <p:sldLayoutId id="2147484083" r:id="rId32"/>
    <p:sldLayoutId id="2147484084" r:id="rId33"/>
    <p:sldLayoutId id="2147484085" r:id="rId34"/>
    <p:sldLayoutId id="2147484086" r:id="rId35"/>
    <p:sldLayoutId id="2147484087" r:id="rId36"/>
  </p:sldLayoutIdLst>
  <p:hf sldNum="0" hd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694050262"/>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4125" r:id="rId37"/>
    <p:sldLayoutId id="2147484126"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8.xm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39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9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hine59/CEMAnsibleTowerIntegration" TargetMode="External"/><Relationship Id="rId2" Type="http://schemas.openxmlformats.org/officeDocument/2006/relationships/notesSlide" Target="../notesSlides/notesSlide3.xml"/><Relationship Id="rId1" Type="http://schemas.openxmlformats.org/officeDocument/2006/relationships/slideLayout" Target="../slideLayouts/slideLayout39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icp-console.apps.169.61.23.248.nip.io/" TargetMode="External"/><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96.xml"/><Relationship Id="rId6" Type="http://schemas.openxmlformats.org/officeDocument/2006/relationships/hyperlink" Target="https://github.com/rhine59/CEMAnsibleTowerIntegration" TargetMode="External"/><Relationship Id="rId5" Type="http://schemas.openxmlformats.org/officeDocument/2006/relationships/hyperlink" Target="https://fs20atsrv.169.62.229.236.nip.io/" TargetMode="External"/><Relationship Id="rId4" Type="http://schemas.openxmlformats.org/officeDocument/2006/relationships/hyperlink" Target="https://icp-console.apps.169.61.23.248.nip.io/cemui/runbooks/libr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5838245" cy="1569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lvl="0" hangingPunct="0">
              <a:defRPr sz="2400">
                <a:solidFill>
                  <a:srgbClr val="FFFFFF"/>
                </a:solidFill>
                <a:latin typeface="IBM Plex Sans Light"/>
                <a:ea typeface="IBM Plex Sans Light"/>
                <a:cs typeface="IBM Plex Sans Light"/>
                <a:sym typeface="IBM Plex Sans Light"/>
              </a:defRPr>
            </a:pPr>
            <a:r>
              <a:rPr lang="en-CA" sz="2400" kern="0" dirty="0">
                <a:solidFill>
                  <a:srgbClr val="FFFFFF"/>
                </a:solidFill>
                <a:latin typeface="IBM Plex Sans Light"/>
                <a:sym typeface="IBM Plex Sans Light"/>
              </a:rPr>
              <a:t>Fast Start Lab</a:t>
            </a:r>
          </a:p>
          <a:p>
            <a:pPr lvl="0" hangingPunct="0">
              <a:defRPr sz="2400">
                <a:solidFill>
                  <a:srgbClr val="FFFFFF"/>
                </a:solidFill>
                <a:latin typeface="IBM Plex Sans Light"/>
                <a:ea typeface="IBM Plex Sans Light"/>
                <a:cs typeface="IBM Plex Sans Light"/>
                <a:sym typeface="IBM Plex Sans Light"/>
              </a:defRPr>
            </a:pPr>
            <a:endParaRPr kumimoji="0" lang="en-CA" sz="2400" b="0" i="0" u="none" strike="noStrike" kern="0" cap="none" spc="0" normalizeH="0" baseline="80000" noProof="0" dirty="0">
              <a:ln>
                <a:noFill/>
              </a:ln>
              <a:solidFill>
                <a:srgbClr val="FFFFFF"/>
              </a:solidFill>
              <a:effectLst/>
              <a:uLnTx/>
              <a:uFillTx/>
              <a:latin typeface="IBM Plex Sans Light"/>
              <a:sym typeface="IBM Plex Sans Light"/>
            </a:endParaRPr>
          </a:p>
          <a:p>
            <a:pPr hangingPunct="0">
              <a:defRPr sz="2400">
                <a:solidFill>
                  <a:srgbClr val="FFFFFF"/>
                </a:solidFill>
                <a:latin typeface="IBM Plex Sans Light"/>
                <a:ea typeface="IBM Plex Sans Light"/>
                <a:cs typeface="IBM Plex Sans Light"/>
                <a:sym typeface="IBM Plex Sans Light"/>
              </a:defRPr>
            </a:pPr>
            <a:r>
              <a:rPr lang="en-US" sz="2400" dirty="0">
                <a:sym typeface="IBM Plex Sans Light"/>
              </a:rPr>
              <a:t>ECI09T495BH - </a:t>
            </a:r>
            <a:r>
              <a:rPr lang="en-US" sz="2400" dirty="0" err="1">
                <a:sym typeface="IBM Plex Sans Light"/>
              </a:rPr>
              <a:t>CloudForms</a:t>
            </a:r>
            <a:r>
              <a:rPr lang="en-US" sz="2400" dirty="0">
                <a:sym typeface="IBM Plex Sans Light"/>
              </a:rPr>
              <a:t> and Ansible Value Prop Lab - Part 2</a:t>
            </a:r>
          </a:p>
          <a:p>
            <a:pPr lvl="0" hangingPunct="0">
              <a:defRPr sz="2400">
                <a:solidFill>
                  <a:srgbClr val="FFFFFF"/>
                </a:solidFill>
                <a:latin typeface="IBM Plex Sans Light"/>
                <a:ea typeface="IBM Plex Sans Light"/>
                <a:cs typeface="IBM Plex Sans Light"/>
                <a:sym typeface="IBM Plex Sans Light"/>
              </a:defRPr>
            </a:pPr>
            <a:endParaRPr kumimoji="0" sz="1200" b="0" i="0" u="none" strike="noStrike" kern="0" cap="none" spc="0" normalizeH="0" baseline="80000" noProof="0" dirty="0">
              <a:ln>
                <a:noFill/>
              </a:ln>
              <a:solidFill>
                <a:srgbClr val="FFFFFF"/>
              </a:solidFill>
              <a:effectLst/>
              <a:uLnTx/>
              <a:uFillTx/>
              <a:latin typeface="IBM Plex Sans Light"/>
              <a:sym typeface="IBM Plex Sans Light"/>
            </a:endParaRPr>
          </a:p>
        </p:txBody>
      </p:sp>
    </p:spTree>
    <p:extLst>
      <p:ext uri="{BB962C8B-B14F-4D97-AF65-F5344CB8AC3E}">
        <p14:creationId xmlns:p14="http://schemas.microsoft.com/office/powerpoint/2010/main" val="1637136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599" y="177800"/>
            <a:ext cx="5838245"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solidFill>
                  <a:schemeClr val="bg1"/>
                </a:solidFill>
                <a:latin typeface="IBM Plex Sans Light" panose="020B0403050000000000" pitchFamily="34" charset="77"/>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228599" y="925145"/>
            <a:ext cx="8571916" cy="206210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457200">
              <a:defRPr sz="1000" b="1"/>
            </a:pPr>
            <a:endParaRPr sz="800" dirty="0">
              <a:solidFill>
                <a:schemeClr val="bg1"/>
              </a:solidFill>
              <a:latin typeface="IBM Plex Sans" panose="020B0503050000000000" pitchFamily="34" charset="77"/>
            </a:endParaRPr>
          </a:p>
          <a:p>
            <a:pPr marL="457200" indent="-285750" defTabSz="457200">
              <a:defRPr sz="1000"/>
            </a:pPr>
            <a:r>
              <a:rPr sz="800" dirty="0">
                <a:solidFill>
                  <a:schemeClr val="bg1"/>
                </a:solidFill>
              </a:rPr>
              <a:t>© IBM Corporation 20</a:t>
            </a:r>
            <a:r>
              <a:rPr lang="en-US" sz="800" dirty="0">
                <a:solidFill>
                  <a:schemeClr val="bg1"/>
                </a:solidFill>
              </a:rPr>
              <a:t>20</a:t>
            </a:r>
            <a:r>
              <a:rPr sz="800" dirty="0">
                <a:solidFill>
                  <a:schemeClr val="bg1"/>
                </a:solidFill>
              </a:rPr>
              <a:t>. All Rights Reserved.</a:t>
            </a:r>
          </a:p>
          <a:p>
            <a:pPr marL="457200" indent="-285750" defTabSz="457200">
              <a:defRPr sz="1000"/>
            </a:pPr>
            <a:r>
              <a:rPr sz="800" dirty="0">
                <a:solidFill>
                  <a:schemeClr val="bg1"/>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indent="-285750" defTabSz="457200">
              <a:defRPr sz="1000"/>
            </a:pPr>
            <a:r>
              <a:rPr sz="800" dirty="0">
                <a:solidFill>
                  <a:schemeClr val="bg1"/>
                </a:solidFil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200" indent="-285750" defTabSz="457200">
              <a:defRPr sz="1000"/>
            </a:pPr>
            <a:r>
              <a:rPr sz="800" dirty="0">
                <a:solidFill>
                  <a:schemeClr val="bg1"/>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457200" indent="-285750" defTabSz="457200">
              <a:defRPr sz="1000"/>
            </a:pPr>
            <a:r>
              <a:rPr sz="800" dirty="0">
                <a:solidFill>
                  <a:schemeClr val="bg1"/>
                </a:solidFill>
              </a:rPr>
              <a:t>All customer examples described are presented as illustrations of how those customers have used IBM products and the results they may have achieved.  Actual environmental costs and performance characteristics may vary by customer.</a:t>
            </a:r>
          </a:p>
        </p:txBody>
      </p:sp>
    </p:spTree>
    <p:extLst>
      <p:ext uri="{BB962C8B-B14F-4D97-AF65-F5344CB8AC3E}">
        <p14:creationId xmlns:p14="http://schemas.microsoft.com/office/powerpoint/2010/main" val="260327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CP4MCM - CEM &amp; Ansible Tower Integration</a:t>
            </a:r>
            <a:br>
              <a:rPr lang="en-US" dirty="0">
                <a:solidFill>
                  <a:schemeClr val="accent2"/>
                </a:solidFill>
              </a:rPr>
            </a:br>
            <a:endParaRPr lang="en-US" dirty="0">
              <a:solidFill>
                <a:schemeClr val="accent2"/>
              </a:solidFill>
            </a:endParaRPr>
          </a:p>
        </p:txBody>
      </p:sp>
      <p:sp>
        <p:nvSpPr>
          <p:cNvPr id="8" name="TextBox 7">
            <a:extLst>
              <a:ext uri="{FF2B5EF4-FFF2-40B4-BE49-F238E27FC236}">
                <a16:creationId xmlns:a16="http://schemas.microsoft.com/office/drawing/2014/main" id="{226B2308-03CA-42A1-A312-395B703190BB}"/>
              </a:ext>
            </a:extLst>
          </p:cNvPr>
          <p:cNvSpPr txBox="1"/>
          <p:nvPr/>
        </p:nvSpPr>
        <p:spPr>
          <a:xfrm>
            <a:off x="139391" y="1063567"/>
            <a:ext cx="3384394" cy="2169825"/>
          </a:xfrm>
          <a:prstGeom prst="rect">
            <a:avLst/>
          </a:prstGeom>
          <a:noFill/>
        </p:spPr>
        <p:txBody>
          <a:bodyPr wrap="square" rtlCol="0">
            <a:spAutoFit/>
          </a:bodyPr>
          <a:lstStyle/>
          <a:p>
            <a:pPr marL="285750" indent="-285750">
              <a:buFont typeface="Arial" panose="020B0604020202020204" pitchFamily="34" charset="0"/>
              <a:buChar char="•"/>
            </a:pPr>
            <a:r>
              <a:rPr lang="en-US" dirty="0"/>
              <a:t>Target VM will be monitored using ICAM OS agent.</a:t>
            </a:r>
          </a:p>
          <a:p>
            <a:pPr marL="285750" indent="-285750">
              <a:buFont typeface="Arial" panose="020B0604020202020204" pitchFamily="34" charset="0"/>
              <a:buChar char="•"/>
            </a:pPr>
            <a:r>
              <a:rPr lang="en-US" dirty="0"/>
              <a:t>ICAM will send alarms to CEM on failure of Nginx container.</a:t>
            </a:r>
          </a:p>
          <a:p>
            <a:pPr marL="285750" indent="-285750">
              <a:buFont typeface="Arial" panose="020B0604020202020204" pitchFamily="34" charset="0"/>
              <a:buChar char="•"/>
            </a:pPr>
            <a:r>
              <a:rPr lang="en-US" dirty="0"/>
              <a:t>CEM can trigger a Runbook to trigger a job template in ansible tower to run an automation for resolution.</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CBB7A968-119C-5945-AC8A-B9FDA94A53F4}"/>
              </a:ext>
            </a:extLst>
          </p:cNvPr>
          <p:cNvPicPr>
            <a:picLocks noChangeAspect="1"/>
          </p:cNvPicPr>
          <p:nvPr/>
        </p:nvPicPr>
        <p:blipFill>
          <a:blip r:embed="rId3"/>
          <a:stretch>
            <a:fillRect/>
          </a:stretch>
        </p:blipFill>
        <p:spPr>
          <a:xfrm>
            <a:off x="3637146" y="979164"/>
            <a:ext cx="5261371" cy="3185172"/>
          </a:xfrm>
          <a:prstGeom prst="rect">
            <a:avLst/>
          </a:prstGeom>
        </p:spPr>
      </p:pic>
    </p:spTree>
    <p:extLst>
      <p:ext uri="{BB962C8B-B14F-4D97-AF65-F5344CB8AC3E}">
        <p14:creationId xmlns:p14="http://schemas.microsoft.com/office/powerpoint/2010/main" val="270868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732052"/>
            <a:ext cx="3654056" cy="1962076"/>
          </a:xfrm>
          <a:prstGeom prst="rect">
            <a:avLst/>
          </a:prstGeom>
          <a:noFill/>
        </p:spPr>
        <p:txBody>
          <a:bodyPr wrap="square" rtlCol="0">
            <a:spAutoFit/>
          </a:bodyPr>
          <a:lstStyle/>
          <a:p>
            <a:r>
              <a:rPr lang="en-US" b="1" dirty="0"/>
              <a:t>Ansible Tower Configuration</a:t>
            </a:r>
            <a:r>
              <a:rPr lang="en-US" dirty="0"/>
              <a:t> </a:t>
            </a:r>
          </a:p>
          <a:p>
            <a:endParaRPr lang="en-US" dirty="0"/>
          </a:p>
          <a:p>
            <a:pPr marL="285750" indent="-285750">
              <a:buFont typeface="Arial" panose="020B0604020202020204" pitchFamily="34" charset="0"/>
              <a:buChar char="•"/>
            </a:pPr>
            <a:r>
              <a:rPr lang="en-US" dirty="0"/>
              <a:t>Create an Inventory</a:t>
            </a:r>
          </a:p>
          <a:p>
            <a:pPr marL="285750" indent="-285750">
              <a:buFont typeface="Arial" panose="020B0604020202020204" pitchFamily="34" charset="0"/>
              <a:buChar char="•"/>
            </a:pPr>
            <a:r>
              <a:rPr lang="en-US" dirty="0"/>
              <a:t>Create a Host </a:t>
            </a:r>
          </a:p>
          <a:p>
            <a:pPr marL="285750" indent="-285750">
              <a:buFont typeface="Arial" panose="020B0604020202020204" pitchFamily="34" charset="0"/>
              <a:buChar char="•"/>
            </a:pPr>
            <a:r>
              <a:rPr lang="en-US" dirty="0"/>
              <a:t>Create a Credential</a:t>
            </a:r>
          </a:p>
          <a:p>
            <a:pPr marL="285750" indent="-285750">
              <a:buFont typeface="Arial" panose="020B0604020202020204" pitchFamily="34" charset="0"/>
              <a:buChar char="•"/>
            </a:pPr>
            <a:r>
              <a:rPr lang="en-US" dirty="0"/>
              <a:t>Setting up a Project</a:t>
            </a:r>
          </a:p>
          <a:p>
            <a:pPr marL="285750" indent="-285750">
              <a:buFont typeface="Arial" panose="020B0604020202020204" pitchFamily="34" charset="0"/>
              <a:buChar char="•"/>
            </a:pPr>
            <a:r>
              <a:rPr lang="en-US" dirty="0"/>
              <a:t>Review the Ansible playbook</a:t>
            </a:r>
          </a:p>
          <a:p>
            <a:pPr marL="285750" indent="-285750">
              <a:buFont typeface="Arial" panose="020B0604020202020204" pitchFamily="34" charset="0"/>
              <a:buChar char="•"/>
            </a:pPr>
            <a:r>
              <a:rPr lang="en-US" dirty="0"/>
              <a:t>Create a Job Template</a:t>
            </a:r>
          </a:p>
          <a:p>
            <a:endParaRPr lang="en-US" dirty="0"/>
          </a:p>
        </p:txBody>
      </p:sp>
      <p:pic>
        <p:nvPicPr>
          <p:cNvPr id="4" name="Picture 3">
            <a:extLst>
              <a:ext uri="{FF2B5EF4-FFF2-40B4-BE49-F238E27FC236}">
                <a16:creationId xmlns:a16="http://schemas.microsoft.com/office/drawing/2014/main" id="{25EBE8A8-7E51-B54E-927C-81CF377AD73C}"/>
              </a:ext>
            </a:extLst>
          </p:cNvPr>
          <p:cNvPicPr>
            <a:picLocks noChangeAspect="1"/>
          </p:cNvPicPr>
          <p:nvPr/>
        </p:nvPicPr>
        <p:blipFill>
          <a:blip r:embed="rId3"/>
          <a:stretch>
            <a:fillRect/>
          </a:stretch>
        </p:blipFill>
        <p:spPr>
          <a:xfrm>
            <a:off x="3336519" y="732052"/>
            <a:ext cx="5414886" cy="3045267"/>
          </a:xfrm>
          <a:prstGeom prst="rect">
            <a:avLst/>
          </a:prstGeom>
        </p:spPr>
      </p:pic>
    </p:spTree>
    <p:extLst>
      <p:ext uri="{BB962C8B-B14F-4D97-AF65-F5344CB8AC3E}">
        <p14:creationId xmlns:p14="http://schemas.microsoft.com/office/powerpoint/2010/main" val="287052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 - Tasks</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678988"/>
            <a:ext cx="3107918" cy="2793072"/>
          </a:xfrm>
          <a:prstGeom prst="rect">
            <a:avLst/>
          </a:prstGeom>
          <a:noFill/>
        </p:spPr>
        <p:txBody>
          <a:bodyPr wrap="square" rtlCol="0">
            <a:spAutoFit/>
          </a:bodyPr>
          <a:lstStyle/>
          <a:p>
            <a:r>
              <a:rPr lang="en-US" b="1" dirty="0"/>
              <a:t>CEM Configuration</a:t>
            </a:r>
            <a:r>
              <a:rPr lang="en-US" dirty="0"/>
              <a:t> </a:t>
            </a:r>
          </a:p>
          <a:p>
            <a:endParaRPr lang="en-US" dirty="0"/>
          </a:p>
          <a:p>
            <a:pPr marL="285750" indent="-285750">
              <a:buFont typeface="Arial" panose="020B0604020202020204" pitchFamily="34" charset="0"/>
              <a:buChar char="•"/>
            </a:pPr>
            <a:r>
              <a:rPr lang="en-US" dirty="0"/>
              <a:t>Login to MCM/ICAM/CEM console</a:t>
            </a:r>
          </a:p>
          <a:p>
            <a:pPr marL="285750" indent="-285750">
              <a:buFont typeface="Arial" panose="020B0604020202020204" pitchFamily="34" charset="0"/>
              <a:buChar char="•"/>
            </a:pPr>
            <a:r>
              <a:rPr lang="en-US" dirty="0"/>
              <a:t>Create Automations from CEM Administration</a:t>
            </a:r>
          </a:p>
          <a:p>
            <a:pPr marL="285750" indent="-285750">
              <a:buFont typeface="Arial" panose="020B0604020202020204" pitchFamily="34" charset="0"/>
              <a:buChar char="•"/>
            </a:pPr>
            <a:r>
              <a:rPr lang="en-US" dirty="0"/>
              <a:t>Create </a:t>
            </a:r>
            <a:r>
              <a:rPr lang="en-US" dirty="0" err="1"/>
              <a:t>RunBooks</a:t>
            </a:r>
            <a:r>
              <a:rPr lang="en-US" dirty="0"/>
              <a:t> and Publish</a:t>
            </a:r>
          </a:p>
          <a:p>
            <a:pPr marL="285750" indent="-285750">
              <a:buFont typeface="Arial" panose="020B0604020202020204" pitchFamily="34" charset="0"/>
              <a:buChar char="•"/>
            </a:pPr>
            <a:r>
              <a:rPr lang="en-US" dirty="0"/>
              <a:t>Trigger CEM </a:t>
            </a:r>
            <a:r>
              <a:rPr lang="en-US" dirty="0" err="1"/>
              <a:t>RunBook</a:t>
            </a:r>
            <a:r>
              <a:rPr lang="en-US" dirty="0"/>
              <a:t> to create </a:t>
            </a:r>
            <a:r>
              <a:rPr lang="en-US" dirty="0" err="1"/>
              <a:t>Nginix</a:t>
            </a:r>
            <a:r>
              <a:rPr lang="en-US" dirty="0"/>
              <a:t> container</a:t>
            </a:r>
          </a:p>
          <a:p>
            <a:pPr marL="285750" indent="-285750">
              <a:buFont typeface="Arial" panose="020B0604020202020204" pitchFamily="34" charset="0"/>
              <a:buChar char="•"/>
            </a:pPr>
            <a:r>
              <a:rPr lang="en-US" dirty="0"/>
              <a:t>View the results </a:t>
            </a:r>
          </a:p>
          <a:p>
            <a:pPr marL="285750" indent="-285750">
              <a:buFont typeface="Arial" panose="020B0604020202020204" pitchFamily="34" charset="0"/>
              <a:buChar char="•"/>
            </a:pPr>
            <a:r>
              <a:rPr lang="en-US" dirty="0"/>
              <a:t>Launch </a:t>
            </a:r>
            <a:r>
              <a:rPr lang="en-US" dirty="0" err="1"/>
              <a:t>Nginix</a:t>
            </a:r>
            <a:r>
              <a:rPr lang="en-US" dirty="0"/>
              <a:t> URL</a:t>
            </a:r>
          </a:p>
          <a:p>
            <a:pPr marL="285750" indent="-285750">
              <a:buFont typeface="Arial" panose="020B0604020202020204" pitchFamily="34" charset="0"/>
              <a:buChar char="•"/>
            </a:pPr>
            <a:r>
              <a:rPr lang="en-US" dirty="0"/>
              <a:t>Trigger CEM </a:t>
            </a:r>
            <a:r>
              <a:rPr lang="en-US" dirty="0" err="1"/>
              <a:t>RunBook</a:t>
            </a:r>
            <a:r>
              <a:rPr lang="en-US" dirty="0"/>
              <a:t> to stop </a:t>
            </a:r>
            <a:r>
              <a:rPr lang="en-US" dirty="0" err="1"/>
              <a:t>Nginix</a:t>
            </a: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3"/>
              </a:rPr>
              <a:t>https://github.com/rhine59/CEMAnsibleTowerIntegration</a:t>
            </a:r>
            <a:endParaRPr lang="en-US" dirty="0"/>
          </a:p>
        </p:txBody>
      </p:sp>
      <p:pic>
        <p:nvPicPr>
          <p:cNvPr id="3" name="Picture 2">
            <a:extLst>
              <a:ext uri="{FF2B5EF4-FFF2-40B4-BE49-F238E27FC236}">
                <a16:creationId xmlns:a16="http://schemas.microsoft.com/office/drawing/2014/main" id="{8C4D5107-1DED-4545-B361-1CFDC17FE0A8}"/>
              </a:ext>
            </a:extLst>
          </p:cNvPr>
          <p:cNvPicPr>
            <a:picLocks noChangeAspect="1"/>
          </p:cNvPicPr>
          <p:nvPr/>
        </p:nvPicPr>
        <p:blipFill>
          <a:blip r:embed="rId4"/>
          <a:stretch>
            <a:fillRect/>
          </a:stretch>
        </p:blipFill>
        <p:spPr>
          <a:xfrm>
            <a:off x="3568390" y="512023"/>
            <a:ext cx="5063228" cy="3480430"/>
          </a:xfrm>
          <a:prstGeom prst="rect">
            <a:avLst/>
          </a:prstGeom>
        </p:spPr>
      </p:pic>
    </p:spTree>
    <p:extLst>
      <p:ext uri="{BB962C8B-B14F-4D97-AF65-F5344CB8AC3E}">
        <p14:creationId xmlns:p14="http://schemas.microsoft.com/office/powerpoint/2010/main" val="280925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8522804" cy="864308"/>
          </a:xfrm>
        </p:spPr>
        <p:txBody>
          <a:bodyPr/>
          <a:lstStyle/>
          <a:p>
            <a:r>
              <a:rPr lang="en-US" dirty="0">
                <a:solidFill>
                  <a:schemeClr val="accent2"/>
                </a:solidFill>
              </a:rPr>
              <a:t>Walkthrough of CEM &amp; Ansible Integration Lab - Environment</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0" y="678988"/>
            <a:ext cx="6597977" cy="3000821"/>
          </a:xfrm>
          <a:prstGeom prst="rect">
            <a:avLst/>
          </a:prstGeom>
          <a:noFill/>
        </p:spPr>
        <p:txBody>
          <a:bodyPr wrap="square" rtlCol="0">
            <a:spAutoFit/>
          </a:bodyPr>
          <a:lstStyle/>
          <a:p>
            <a:r>
              <a:rPr lang="en-US" b="1" dirty="0"/>
              <a:t>Lab Environment Access</a:t>
            </a:r>
            <a:endParaRPr lang="en-US" dirty="0"/>
          </a:p>
          <a:p>
            <a:endParaRPr lang="en-US" dirty="0"/>
          </a:p>
          <a:p>
            <a:pPr marL="285750" indent="-285750">
              <a:buFont typeface="Arial" panose="020B0604020202020204" pitchFamily="34" charset="0"/>
              <a:buChar char="•"/>
            </a:pPr>
            <a:r>
              <a:rPr lang="en-US" dirty="0"/>
              <a:t>MCM/ICAM console URL</a:t>
            </a:r>
          </a:p>
          <a:p>
            <a:r>
              <a:rPr lang="en-US" dirty="0"/>
              <a:t>      </a:t>
            </a:r>
            <a:r>
              <a:rPr lang="en-US" dirty="0">
                <a:hlinkClick r:id="rId3"/>
              </a:rPr>
              <a:t>https://icp-console.apps.169.61.23.248.nip.io</a:t>
            </a:r>
            <a:endParaRPr lang="en-US" dirty="0"/>
          </a:p>
          <a:p>
            <a:r>
              <a:rPr lang="en-US" dirty="0"/>
              <a:t>      user1 to user40    password:  alpine-has-acorn-valley</a:t>
            </a:r>
          </a:p>
          <a:p>
            <a:endParaRPr lang="en-US" dirty="0"/>
          </a:p>
          <a:p>
            <a:pPr marL="285750" indent="-285750">
              <a:buFont typeface="Arial" panose="020B0604020202020204" pitchFamily="34" charset="0"/>
              <a:buChar char="•"/>
            </a:pPr>
            <a:r>
              <a:rPr lang="en-US" dirty="0"/>
              <a:t>CEM Runbooks URL</a:t>
            </a:r>
          </a:p>
          <a:p>
            <a:r>
              <a:rPr lang="en-US" dirty="0"/>
              <a:t>      </a:t>
            </a:r>
            <a:r>
              <a:rPr lang="en-US" dirty="0">
                <a:hlinkClick r:id="rId4"/>
              </a:rPr>
              <a:t>https://icp-console.apps.169.61.23.248.nip.io/cemui/runbooks/library</a:t>
            </a:r>
            <a:endParaRPr lang="en-US" dirty="0"/>
          </a:p>
          <a:p>
            <a:endParaRPr lang="en-US" dirty="0"/>
          </a:p>
          <a:p>
            <a:pPr marL="285750" indent="-285750">
              <a:buFont typeface="Arial" panose="020B0604020202020204" pitchFamily="34" charset="0"/>
              <a:buChar char="•"/>
            </a:pPr>
            <a:r>
              <a:rPr lang="en-US" dirty="0"/>
              <a:t>Ansible Tower URL</a:t>
            </a:r>
          </a:p>
          <a:p>
            <a:r>
              <a:rPr lang="en-US" dirty="0"/>
              <a:t>      </a:t>
            </a:r>
            <a:r>
              <a:rPr lang="en-US" dirty="0">
                <a:hlinkClick r:id="rId5"/>
              </a:rPr>
              <a:t>https://fs20atsrv.169.62.229.236.nip.io/</a:t>
            </a:r>
            <a:endParaRPr lang="en-US" dirty="0"/>
          </a:p>
          <a:p>
            <a:r>
              <a:rPr lang="en-US" dirty="0"/>
              <a:t>      user1 to user40    password:  alpine-has-acorn-valley</a:t>
            </a:r>
          </a:p>
          <a:p>
            <a:endParaRPr lang="en-US" dirty="0"/>
          </a:p>
          <a:p>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6"/>
              </a:rPr>
              <a:t>https://github.com/rhine59/CEMAnsibleTowerIntegration</a:t>
            </a:r>
            <a:endParaRPr lang="en-US" dirty="0"/>
          </a:p>
        </p:txBody>
      </p:sp>
      <p:sp>
        <p:nvSpPr>
          <p:cNvPr id="3" name="TextBox 2">
            <a:extLst>
              <a:ext uri="{FF2B5EF4-FFF2-40B4-BE49-F238E27FC236}">
                <a16:creationId xmlns:a16="http://schemas.microsoft.com/office/drawing/2014/main" id="{629E2EA9-6813-F742-9716-FB6493F4D607}"/>
              </a:ext>
            </a:extLst>
          </p:cNvPr>
          <p:cNvSpPr txBox="1"/>
          <p:nvPr/>
        </p:nvSpPr>
        <p:spPr>
          <a:xfrm>
            <a:off x="739832" y="3451604"/>
            <a:ext cx="8111451" cy="523220"/>
          </a:xfrm>
          <a:prstGeom prst="rect">
            <a:avLst/>
          </a:prstGeom>
          <a:noFill/>
        </p:spPr>
        <p:txBody>
          <a:bodyPr wrap="none" rtlCol="0">
            <a:spAutoFit/>
          </a:bodyPr>
          <a:lstStyle/>
          <a:p>
            <a:r>
              <a:rPr lang="en-US" sz="2800" dirty="0"/>
              <a:t>WebEx - https://</a:t>
            </a:r>
            <a:r>
              <a:rPr lang="en-US" sz="2800" dirty="0" err="1"/>
              <a:t>ibm.webex.com</a:t>
            </a:r>
            <a:r>
              <a:rPr lang="en-US" sz="2800" dirty="0"/>
              <a:t>/meet/</a:t>
            </a:r>
            <a:r>
              <a:rPr lang="en-US" sz="2800" dirty="0" err="1"/>
              <a:t>richard.hine</a:t>
            </a:r>
            <a:endParaRPr lang="en-US" sz="2800" dirty="0"/>
          </a:p>
        </p:txBody>
      </p:sp>
      <p:pic>
        <p:nvPicPr>
          <p:cNvPr id="4" name="Picture 3">
            <a:extLst>
              <a:ext uri="{FF2B5EF4-FFF2-40B4-BE49-F238E27FC236}">
                <a16:creationId xmlns:a16="http://schemas.microsoft.com/office/drawing/2014/main" id="{AD7E4B6C-948B-9446-88BF-8906517E80CD}"/>
              </a:ext>
            </a:extLst>
          </p:cNvPr>
          <p:cNvPicPr>
            <a:picLocks noChangeAspect="1"/>
          </p:cNvPicPr>
          <p:nvPr/>
        </p:nvPicPr>
        <p:blipFill>
          <a:blip r:embed="rId7"/>
          <a:stretch>
            <a:fillRect/>
          </a:stretch>
        </p:blipFill>
        <p:spPr>
          <a:xfrm>
            <a:off x="5953453" y="1595781"/>
            <a:ext cx="2797952" cy="1684367"/>
          </a:xfrm>
          <a:prstGeom prst="rect">
            <a:avLst/>
          </a:prstGeom>
        </p:spPr>
      </p:pic>
    </p:spTree>
    <p:extLst>
      <p:ext uri="{BB962C8B-B14F-4D97-AF65-F5344CB8AC3E}">
        <p14:creationId xmlns:p14="http://schemas.microsoft.com/office/powerpoint/2010/main" val="26188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FFFFFF"/>
              </a:solidFill>
              <a:effectLst/>
              <a:uLnTx/>
              <a:uFillTx/>
              <a:latin typeface="IBM Plex Sans"/>
              <a:cs typeface="Arial" charset="0"/>
              <a:sym typeface="IBM Plex Sans"/>
            </a:endParaRPr>
          </a:p>
        </p:txBody>
      </p:sp>
    </p:spTree>
    <p:extLst>
      <p:ext uri="{BB962C8B-B14F-4D97-AF65-F5344CB8AC3E}">
        <p14:creationId xmlns:p14="http://schemas.microsoft.com/office/powerpoint/2010/main" val="188664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Please give us your feedback – </a:t>
            </a:r>
            <a:b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Access the survey link at the bottom of the </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details in the mobile app.</a:t>
            </a:r>
          </a:p>
        </p:txBody>
      </p:sp>
    </p:spTree>
    <p:extLst>
      <p:ext uri="{BB962C8B-B14F-4D97-AF65-F5344CB8AC3E}">
        <p14:creationId xmlns:p14="http://schemas.microsoft.com/office/powerpoint/2010/main" val="2123617833"/>
      </p:ext>
    </p:extLst>
  </p:cSld>
  <p:clrMapOvr>
    <a:masterClrMapping/>
  </p:clrMapOvr>
  <p:transition spd="med"/>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10.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4871B42A-3196-C249-98C3-45AEF30CACFD}"/>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0F4E0454-1F83-AF4A-B2D0-8CBCD13AF872}"/>
    </a:ext>
  </a:extLst>
</a:theme>
</file>

<file path=ppt/theme/theme5.xml><?xml version="1.0" encoding="utf-8"?>
<a:theme xmlns:a="http://schemas.openxmlformats.org/drawingml/2006/main" name="1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7.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8.xml><?xml version="1.0" encoding="utf-8"?>
<a:theme xmlns:a="http://schemas.openxmlformats.org/drawingml/2006/main" name="1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docProps/app.xml><?xml version="1.0" encoding="utf-8"?>
<Properties xmlns="http://schemas.openxmlformats.org/officeDocument/2006/extended-properties" xmlns:vt="http://schemas.openxmlformats.org/officeDocument/2006/docPropsVTypes">
  <Template>blk_background_2017</Template>
  <TotalTime>2212</TotalTime>
  <Words>687</Words>
  <Application>Microsoft Macintosh PowerPoint</Application>
  <PresentationFormat>On-screen Show (16:9)</PresentationFormat>
  <Paragraphs>59</Paragraphs>
  <Slides>8</Slides>
  <Notes>4</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8</vt:i4>
      </vt:variant>
    </vt:vector>
  </HeadingPairs>
  <TitlesOfParts>
    <vt:vector size="27" baseType="lpstr">
      <vt:lpstr>.AppleSystemUIFont</vt:lpstr>
      <vt:lpstr>Arial</vt:lpstr>
      <vt:lpstr>Calibri</vt:lpstr>
      <vt:lpstr>Helvetica</vt:lpstr>
      <vt:lpstr>IBM Eliot Sans Regular</vt:lpstr>
      <vt:lpstr>IBM Plex Sans</vt:lpstr>
      <vt:lpstr>IBM Plex Sans Light</vt:lpstr>
      <vt:lpstr>IBM Plex Sans SemiBold</vt:lpstr>
      <vt:lpstr>IBM Plex Sans Thin</vt:lpstr>
      <vt:lpstr>blk_background_2017</vt:lpstr>
      <vt:lpstr>dk_blu_background_2017</vt:lpstr>
      <vt:lpstr>gry_background_2017</vt:lpstr>
      <vt:lpstr>wht_background_2017</vt:lpstr>
      <vt:lpstr>1_blk_background_2017</vt:lpstr>
      <vt:lpstr>2_blk_background_2017</vt:lpstr>
      <vt:lpstr>3_blk_background_2017</vt:lpstr>
      <vt:lpstr>16_blk_background_2017</vt:lpstr>
      <vt:lpstr>1_wht_background_2017</vt:lpstr>
      <vt:lpstr>1_dk_blu_background_2017</vt:lpstr>
      <vt:lpstr>PowerPoint Presentation</vt:lpstr>
      <vt:lpstr>PowerPoint Presentation</vt:lpstr>
      <vt:lpstr>CP4MCM - CEM &amp; Ansible Tower Integration </vt:lpstr>
      <vt:lpstr>Walkthrough of CEM &amp; Ansible Integration Lab</vt:lpstr>
      <vt:lpstr>Walkthrough of CEM &amp; Ansible Integration Lab - Tasks</vt:lpstr>
      <vt:lpstr>Walkthrough of CEM &amp; Ansible Integration Lab - Environment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Allan Wagner</dc:creator>
  <cp:keywords/>
  <dc:description/>
  <cp:lastModifiedBy>Richard Hine</cp:lastModifiedBy>
  <cp:revision>169</cp:revision>
  <dcterms:created xsi:type="dcterms:W3CDTF">2019-12-06T19:59:02Z</dcterms:created>
  <dcterms:modified xsi:type="dcterms:W3CDTF">2020-01-27T13:43:24Z</dcterms:modified>
  <cp:category/>
</cp:coreProperties>
</file>